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3"/>
    <p:restoredTop sz="94629"/>
  </p:normalViewPr>
  <p:slideViewPr>
    <p:cSldViewPr snapToGrid="0" snapToObjects="1">
      <p:cViewPr varScale="1">
        <p:scale>
          <a:sx n="162" d="100"/>
          <a:sy n="162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B5693-608B-4743-8EE4-3DB3014F9207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8EFF-4BF4-7C49-957E-52FFADEA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AD9EAF-369C-9D43-80BD-956A7D1AB308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D6ACC-946D-F141-BB67-7C493801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Philosophy?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knows what philosophy is to them</a:t>
            </a:r>
            <a:r>
              <a:rPr lang="mr-IN" dirty="0" smtClean="0"/>
              <a:t>…</a:t>
            </a:r>
            <a:r>
              <a:rPr lang="fr-CH" dirty="0" err="1" smtClean="0"/>
              <a:t>even</a:t>
            </a:r>
            <a:r>
              <a:rPr lang="fr-CH" dirty="0" smtClean="0"/>
              <a:t> if </a:t>
            </a:r>
            <a:r>
              <a:rPr lang="fr-CH" dirty="0" err="1" smtClean="0"/>
              <a:t>you’ve</a:t>
            </a:r>
            <a:r>
              <a:rPr lang="fr-CH" dirty="0" smtClean="0"/>
              <a:t> </a:t>
            </a:r>
            <a:r>
              <a:rPr lang="fr-CH" dirty="0" err="1" smtClean="0"/>
              <a:t>never</a:t>
            </a:r>
            <a:r>
              <a:rPr lang="fr-CH" dirty="0" smtClean="0"/>
              <a:t> </a:t>
            </a:r>
            <a:r>
              <a:rPr lang="fr-CH" dirty="0" err="1" smtClean="0"/>
              <a:t>studied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</a:p>
          <a:p>
            <a:r>
              <a:rPr lang="fr-CH" dirty="0" smtClean="0"/>
              <a:t>First job </a:t>
            </a:r>
            <a:r>
              <a:rPr lang="mr-IN" dirty="0" smtClean="0"/>
              <a:t>–</a:t>
            </a:r>
            <a:r>
              <a:rPr lang="fr-CH" dirty="0" smtClean="0"/>
              <a:t> </a:t>
            </a:r>
            <a:r>
              <a:rPr lang="fr-CH" dirty="0" err="1" smtClean="0"/>
              <a:t>write</a:t>
            </a:r>
            <a:r>
              <a:rPr lang="fr-CH" dirty="0" smtClean="0"/>
              <a:t> down a single sentence </a:t>
            </a:r>
            <a:r>
              <a:rPr lang="fr-CH" dirty="0" err="1" smtClean="0"/>
              <a:t>definiton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sums</a:t>
            </a:r>
            <a:r>
              <a:rPr lang="fr-CH" dirty="0" smtClean="0"/>
              <a:t> up </a:t>
            </a:r>
            <a:r>
              <a:rPr lang="fr-CH" dirty="0" err="1" smtClean="0"/>
              <a:t>philosophy</a:t>
            </a:r>
            <a:endParaRPr lang="fr-CH" dirty="0" smtClean="0"/>
          </a:p>
          <a:p>
            <a:r>
              <a:rPr lang="fr-CH" dirty="0" err="1" smtClean="0"/>
              <a:t>Then</a:t>
            </a:r>
            <a:r>
              <a:rPr lang="fr-CH" dirty="0" smtClean="0"/>
              <a:t> </a:t>
            </a:r>
            <a:r>
              <a:rPr lang="fr-CH" dirty="0" err="1" smtClean="0"/>
              <a:t>write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on the </a:t>
            </a:r>
            <a:r>
              <a:rPr lang="fr-CH" dirty="0" err="1" smtClean="0"/>
              <a:t>board</a:t>
            </a:r>
            <a:endParaRPr lang="fr-CH" dirty="0" smtClean="0"/>
          </a:p>
          <a:p>
            <a:r>
              <a:rPr lang="fr-CH" dirty="0" err="1" smtClean="0"/>
              <a:t>What</a:t>
            </a:r>
            <a:r>
              <a:rPr lang="fr-CH" dirty="0" smtClean="0"/>
              <a:t> do </a:t>
            </a:r>
            <a:r>
              <a:rPr lang="fr-CH" dirty="0" err="1" smtClean="0"/>
              <a:t>they</a:t>
            </a:r>
            <a:r>
              <a:rPr lang="fr-CH" dirty="0" smtClean="0"/>
              <a:t> </a:t>
            </a:r>
            <a:r>
              <a:rPr lang="fr-CH" dirty="0" err="1" smtClean="0"/>
              <a:t>share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Where</a:t>
            </a:r>
            <a:r>
              <a:rPr lang="fr-CH" dirty="0" smtClean="0"/>
              <a:t> do </a:t>
            </a:r>
            <a:r>
              <a:rPr lang="fr-CH" dirty="0" err="1" smtClean="0"/>
              <a:t>they</a:t>
            </a:r>
            <a:r>
              <a:rPr lang="fr-CH" dirty="0" smtClean="0"/>
              <a:t> </a:t>
            </a:r>
            <a:r>
              <a:rPr lang="fr-CH" dirty="0" err="1" smtClean="0"/>
              <a:t>differ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9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we look at these definitions it becomes very clear that certain things are associated by most of us with philosophy</a:t>
            </a:r>
            <a:r>
              <a:rPr lang="mr-IN" dirty="0" smtClean="0"/>
              <a:t>…</a:t>
            </a:r>
            <a:endParaRPr lang="fr-CH" dirty="0" smtClean="0"/>
          </a:p>
          <a:p>
            <a:r>
              <a:rPr lang="mr-IN" dirty="0" smtClean="0"/>
              <a:t>…</a:t>
            </a:r>
            <a:r>
              <a:rPr lang="fr-CH" dirty="0" smtClean="0"/>
              <a:t>but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via </a:t>
            </a:r>
            <a:r>
              <a:rPr lang="fr-CH" dirty="0" err="1" smtClean="0"/>
              <a:t>highly</a:t>
            </a:r>
            <a:r>
              <a:rPr lang="fr-CH" dirty="0" smtClean="0"/>
              <a:t> </a:t>
            </a:r>
            <a:r>
              <a:rPr lang="fr-CH" dirty="0" err="1" smtClean="0"/>
              <a:t>individualised</a:t>
            </a:r>
            <a:r>
              <a:rPr lang="fr-CH" dirty="0" smtClean="0"/>
              <a:t> points of </a:t>
            </a:r>
            <a:r>
              <a:rPr lang="fr-CH" dirty="0" err="1" smtClean="0"/>
              <a:t>view</a:t>
            </a:r>
            <a:r>
              <a:rPr lang="fr-CH" dirty="0" smtClean="0"/>
              <a:t>, perspectives</a:t>
            </a:r>
          </a:p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have </a:t>
            </a:r>
            <a:r>
              <a:rPr lang="fr-CH" dirty="0" err="1" smtClean="0"/>
              <a:t>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collection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needs</a:t>
            </a:r>
            <a:r>
              <a:rPr lang="fr-CH" dirty="0"/>
              <a:t> </a:t>
            </a:r>
            <a:r>
              <a:rPr lang="fr-CH" dirty="0" smtClean="0"/>
              <a:t>a </a:t>
            </a:r>
            <a:r>
              <a:rPr lang="fr-CH" dirty="0" err="1" smtClean="0"/>
              <a:t>little</a:t>
            </a:r>
            <a:r>
              <a:rPr lang="fr-CH" dirty="0" smtClean="0"/>
              <a:t> extra </a:t>
            </a:r>
            <a:r>
              <a:rPr lang="fr-CH" dirty="0" err="1" smtClean="0"/>
              <a:t>depth</a:t>
            </a:r>
            <a:r>
              <a:rPr lang="fr-CH" dirty="0" smtClean="0"/>
              <a:t> to help </a:t>
            </a:r>
            <a:r>
              <a:rPr lang="fr-CH" dirty="0" err="1" smtClean="0"/>
              <a:t>explain</a:t>
            </a:r>
            <a:r>
              <a:rPr lang="fr-CH" dirty="0" smtClean="0"/>
              <a:t> </a:t>
            </a:r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philosophy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human</a:t>
            </a:r>
            <a:r>
              <a:rPr lang="fr-CH" dirty="0" smtClean="0"/>
              <a:t> science or </a:t>
            </a:r>
            <a:r>
              <a:rPr lang="fr-CH" dirty="0" err="1" smtClean="0"/>
              <a:t>natural</a:t>
            </a:r>
            <a:r>
              <a:rPr lang="fr-CH" dirty="0" smtClean="0"/>
              <a:t> science or art, how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unique</a:t>
            </a:r>
            <a:r>
              <a:rPr lang="mr-IN" dirty="0" smtClean="0"/>
              <a:t>…</a:t>
            </a:r>
            <a:endParaRPr lang="fr-CH" dirty="0" smtClean="0"/>
          </a:p>
          <a:p>
            <a:r>
              <a:rPr lang="fr-CH" dirty="0" smtClean="0"/>
              <a:t>How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identify</a:t>
            </a:r>
            <a:r>
              <a:rPr lang="fr-CH" dirty="0" smtClean="0"/>
              <a:t> the </a:t>
            </a:r>
            <a:r>
              <a:rPr lang="fr-CH" dirty="0" err="1" smtClean="0"/>
              <a:t>connecting</a:t>
            </a:r>
            <a:r>
              <a:rPr lang="fr-CH" dirty="0" smtClean="0"/>
              <a:t> thread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binds</a:t>
            </a:r>
            <a:r>
              <a:rPr lang="fr-CH" dirty="0" smtClean="0"/>
              <a:t> </a:t>
            </a:r>
            <a:r>
              <a:rPr lang="fr-CH" dirty="0" err="1" smtClean="0"/>
              <a:t>them</a:t>
            </a:r>
            <a:r>
              <a:rPr lang="fr-CH" dirty="0" smtClean="0"/>
              <a:t> all </a:t>
            </a:r>
            <a:r>
              <a:rPr lang="fr-CH" dirty="0" err="1" smtClean="0"/>
              <a:t>together</a:t>
            </a:r>
            <a:r>
              <a:rPr lang="fr-CH" dirty="0" smtClean="0"/>
              <a:t>?</a:t>
            </a:r>
          </a:p>
          <a:p>
            <a:r>
              <a:rPr lang="fr-CH" b="1" dirty="0" err="1" smtClean="0"/>
              <a:t>Task</a:t>
            </a:r>
            <a:r>
              <a:rPr lang="fr-CH" b="1" dirty="0" smtClean="0"/>
              <a:t> One </a:t>
            </a:r>
            <a:r>
              <a:rPr lang="mr-IN" b="1" dirty="0" smtClean="0"/>
              <a:t>–</a:t>
            </a:r>
            <a:r>
              <a:rPr lang="fr-CH" b="1" dirty="0" smtClean="0"/>
              <a:t> A3 </a:t>
            </a:r>
            <a:r>
              <a:rPr lang="fr-CH" b="1" dirty="0" err="1" smtClean="0"/>
              <a:t>sheet</a:t>
            </a:r>
            <a:r>
              <a:rPr lang="fr-CH" b="1" dirty="0" smtClean="0"/>
              <a:t> </a:t>
            </a:r>
            <a:r>
              <a:rPr lang="mr-IN" b="1" dirty="0" smtClean="0"/>
              <a:t>–</a:t>
            </a:r>
            <a:r>
              <a:rPr lang="fr-CH" b="1" dirty="0" smtClean="0"/>
              <a:t> </a:t>
            </a:r>
            <a:r>
              <a:rPr lang="fr-CH" b="1" dirty="0" err="1" smtClean="0"/>
              <a:t>Discoveries</a:t>
            </a:r>
            <a:r>
              <a:rPr lang="fr-CH" b="1" dirty="0" smtClean="0"/>
              <a:t> and questions</a:t>
            </a:r>
          </a:p>
          <a:p>
            <a:r>
              <a:rPr lang="fr-CH" dirty="0" smtClean="0"/>
              <a:t>Read </a:t>
            </a:r>
            <a:r>
              <a:rPr lang="fr-CH" dirty="0" err="1" smtClean="0"/>
              <a:t>through</a:t>
            </a:r>
            <a:r>
              <a:rPr lang="fr-CH" dirty="0" smtClean="0"/>
              <a:t> and </a:t>
            </a:r>
            <a:r>
              <a:rPr lang="fr-CH" dirty="0" err="1" smtClean="0"/>
              <a:t>research</a:t>
            </a:r>
            <a:r>
              <a:rPr lang="fr-CH" dirty="0" smtClean="0"/>
              <a:t> the </a:t>
            </a:r>
            <a:r>
              <a:rPr lang="fr-CH" dirty="0" err="1" smtClean="0"/>
              <a:t>discoveries</a:t>
            </a:r>
            <a:r>
              <a:rPr lang="fr-CH" dirty="0" smtClean="0"/>
              <a:t> if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</a:p>
          <a:p>
            <a:r>
              <a:rPr lang="fr-CH" dirty="0" err="1" smtClean="0"/>
              <a:t>Then</a:t>
            </a:r>
            <a:r>
              <a:rPr lang="fr-CH" dirty="0" smtClean="0"/>
              <a:t> </a:t>
            </a:r>
            <a:r>
              <a:rPr lang="fr-CH" dirty="0" err="1" smtClean="0"/>
              <a:t>complete</a:t>
            </a:r>
            <a:r>
              <a:rPr lang="fr-CH" dirty="0" smtClean="0"/>
              <a:t> the </a:t>
            </a:r>
            <a:r>
              <a:rPr lang="fr-CH" dirty="0" err="1" smtClean="0"/>
              <a:t>qs</a:t>
            </a:r>
            <a:r>
              <a:rPr lang="fr-CH" dirty="0" smtClean="0"/>
              <a:t> at the </a:t>
            </a:r>
            <a:r>
              <a:rPr lang="fr-CH" dirty="0" err="1" smtClean="0"/>
              <a:t>bottom</a:t>
            </a:r>
            <a:r>
              <a:rPr lang="fr-CH" dirty="0" smtClean="0"/>
              <a:t> a b c d </a:t>
            </a:r>
            <a:r>
              <a:rPr lang="mr-IN" dirty="0" smtClean="0"/>
              <a:t>–</a:t>
            </a:r>
            <a:r>
              <a:rPr lang="fr-CH" dirty="0" smtClean="0"/>
              <a:t>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group’s</a:t>
            </a:r>
            <a:r>
              <a:rPr lang="fr-CH" dirty="0" smtClean="0"/>
              <a:t> </a:t>
            </a:r>
            <a:r>
              <a:rPr lang="fr-CH" dirty="0" err="1" smtClean="0"/>
              <a:t>answer</a:t>
            </a:r>
            <a:r>
              <a:rPr lang="fr-CH" dirty="0" smtClean="0"/>
              <a:t> to q 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3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nature of philosophy’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Having identified the thread that binds all our definitions together, we now need to further define what this means</a:t>
            </a:r>
            <a:r>
              <a:rPr lang="mr-IN" dirty="0" smtClean="0"/>
              <a:t>…</a:t>
            </a:r>
            <a:r>
              <a:rPr lang="fr-CH" dirty="0" smtClean="0"/>
              <a:t>.</a:t>
            </a:r>
          </a:p>
          <a:p>
            <a:r>
              <a:rPr lang="fr-CH" dirty="0" smtClean="0"/>
              <a:t>If </a:t>
            </a:r>
            <a:r>
              <a:rPr lang="fr-CH" dirty="0" err="1" smtClean="0"/>
              <a:t>philosophy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just</a:t>
            </a:r>
            <a:r>
              <a:rPr lang="fr-CH" dirty="0" smtClean="0"/>
              <a:t> </a:t>
            </a:r>
            <a:r>
              <a:rPr lang="fr-CH" dirty="0" err="1" smtClean="0"/>
              <a:t>dealing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questions to </a:t>
            </a:r>
            <a:r>
              <a:rPr lang="fr-CH" dirty="0" err="1" smtClean="0"/>
              <a:t>whoch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have no </a:t>
            </a:r>
            <a:r>
              <a:rPr lang="fr-CH" dirty="0" err="1" smtClean="0"/>
              <a:t>answer</a:t>
            </a:r>
            <a:r>
              <a:rPr lang="fr-CH" dirty="0" smtClean="0"/>
              <a:t>, how do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ever</a:t>
            </a:r>
            <a:r>
              <a:rPr lang="fr-CH" dirty="0" smtClean="0"/>
              <a:t> gauge or </a:t>
            </a:r>
            <a:r>
              <a:rPr lang="fr-CH" dirty="0" err="1" smtClean="0"/>
              <a:t>measure</a:t>
            </a:r>
            <a:r>
              <a:rPr lang="fr-CH" dirty="0" smtClean="0"/>
              <a:t> </a:t>
            </a:r>
            <a:r>
              <a:rPr lang="fr-CH" dirty="0" err="1" smtClean="0"/>
              <a:t>progress</a:t>
            </a:r>
            <a:r>
              <a:rPr lang="fr-CH" dirty="0" smtClean="0"/>
              <a:t> in the </a:t>
            </a:r>
            <a:r>
              <a:rPr lang="fr-CH" dirty="0" err="1" smtClean="0"/>
              <a:t>field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are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still</a:t>
            </a:r>
            <a:r>
              <a:rPr lang="fr-CH" dirty="0" smtClean="0"/>
              <a:t> </a:t>
            </a:r>
            <a:r>
              <a:rPr lang="fr-CH" dirty="0" err="1" smtClean="0"/>
              <a:t>dealing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questions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asked</a:t>
            </a:r>
            <a:r>
              <a:rPr lang="fr-CH" dirty="0" smtClean="0"/>
              <a:t> back in </a:t>
            </a:r>
            <a:r>
              <a:rPr lang="fr-CH" dirty="0" err="1" smtClean="0"/>
              <a:t>Classical</a:t>
            </a:r>
            <a:r>
              <a:rPr lang="fr-CH" dirty="0" smtClean="0"/>
              <a:t> </a:t>
            </a:r>
            <a:r>
              <a:rPr lang="fr-CH" dirty="0" err="1" smtClean="0"/>
              <a:t>Greece</a:t>
            </a:r>
            <a:r>
              <a:rPr lang="fr-CH" dirty="0" smtClean="0"/>
              <a:t> by </a:t>
            </a:r>
            <a:r>
              <a:rPr lang="fr-CH" dirty="0" err="1" smtClean="0"/>
              <a:t>Plato</a:t>
            </a:r>
            <a:r>
              <a:rPr lang="fr-CH" dirty="0" smtClean="0"/>
              <a:t> and </a:t>
            </a:r>
            <a:r>
              <a:rPr lang="fr-CH" dirty="0" err="1"/>
              <a:t>A</a:t>
            </a:r>
            <a:r>
              <a:rPr lang="fr-CH" dirty="0" err="1" smtClean="0"/>
              <a:t>ristotle</a:t>
            </a:r>
            <a:r>
              <a:rPr lang="fr-CH" dirty="0" smtClean="0"/>
              <a:t> for </a:t>
            </a:r>
            <a:r>
              <a:rPr lang="fr-CH" dirty="0" err="1" smtClean="0"/>
              <a:t>example</a:t>
            </a:r>
            <a:r>
              <a:rPr lang="fr-CH" dirty="0" smtClean="0"/>
              <a:t>?</a:t>
            </a:r>
          </a:p>
          <a:p>
            <a:r>
              <a:rPr lang="fr-CH" b="1" dirty="0" err="1" smtClean="0"/>
              <a:t>Task</a:t>
            </a:r>
            <a:r>
              <a:rPr lang="fr-CH" b="1" dirty="0" smtClean="0"/>
              <a:t> </a:t>
            </a:r>
            <a:r>
              <a:rPr lang="fr-CH" b="1" dirty="0" err="1" smtClean="0"/>
              <a:t>Two</a:t>
            </a:r>
            <a:r>
              <a:rPr lang="fr-CH" b="1" dirty="0"/>
              <a:t> </a:t>
            </a:r>
            <a:r>
              <a:rPr lang="mr-IN" b="1" dirty="0" smtClean="0"/>
              <a:t>–</a:t>
            </a:r>
            <a:r>
              <a:rPr lang="fr-CH" b="1" dirty="0" smtClean="0"/>
              <a:t> A4 </a:t>
            </a:r>
            <a:r>
              <a:rPr lang="fr-CH" b="1" dirty="0" err="1" smtClean="0"/>
              <a:t>sheet</a:t>
            </a:r>
            <a:r>
              <a:rPr lang="fr-CH" b="1" dirty="0" smtClean="0"/>
              <a:t> </a:t>
            </a:r>
            <a:r>
              <a:rPr lang="mr-IN" b="1" dirty="0" smtClean="0"/>
              <a:t>–</a:t>
            </a:r>
            <a:r>
              <a:rPr lang="fr-CH" b="1" dirty="0" smtClean="0"/>
              <a:t> </a:t>
            </a:r>
            <a:r>
              <a:rPr lang="fr-CH" b="1" dirty="0" err="1" smtClean="0"/>
              <a:t>Classical</a:t>
            </a:r>
            <a:r>
              <a:rPr lang="fr-CH" b="1" dirty="0" smtClean="0"/>
              <a:t> </a:t>
            </a:r>
            <a:r>
              <a:rPr lang="fr-CH" b="1" dirty="0" err="1" smtClean="0"/>
              <a:t>Greece</a:t>
            </a:r>
            <a:r>
              <a:rPr lang="fr-CH" b="1" dirty="0" smtClean="0"/>
              <a:t> vs 21st </a:t>
            </a:r>
            <a:r>
              <a:rPr lang="fr-CH" b="1" dirty="0" err="1" smtClean="0"/>
              <a:t>century</a:t>
            </a:r>
            <a:r>
              <a:rPr lang="fr-CH" b="1" dirty="0" smtClean="0"/>
              <a:t> </a:t>
            </a:r>
            <a:r>
              <a:rPr lang="fr-CH" b="1" dirty="0" err="1" smtClean="0"/>
              <a:t>Switzerland</a:t>
            </a:r>
            <a:endParaRPr lang="fr-CH" b="1" dirty="0" smtClean="0"/>
          </a:p>
          <a:p>
            <a:r>
              <a:rPr lang="fr-CH" dirty="0" smtClean="0"/>
              <a:t>Read </a:t>
            </a:r>
            <a:r>
              <a:rPr lang="fr-CH" dirty="0" err="1" smtClean="0"/>
              <a:t>through</a:t>
            </a:r>
            <a:r>
              <a:rPr lang="fr-CH" dirty="0" smtClean="0"/>
              <a:t> the </a:t>
            </a:r>
            <a:r>
              <a:rPr lang="fr-CH" dirty="0" err="1" smtClean="0"/>
              <a:t>sheet</a:t>
            </a:r>
            <a:r>
              <a:rPr lang="fr-CH" dirty="0" smtClean="0"/>
              <a:t> and </a:t>
            </a:r>
            <a:r>
              <a:rPr lang="fr-CH" dirty="0" err="1" smtClean="0"/>
              <a:t>highlight</a:t>
            </a:r>
            <a:r>
              <a:rPr lang="fr-CH" dirty="0" smtClean="0"/>
              <a:t> at the top the </a:t>
            </a:r>
            <a:r>
              <a:rPr lang="fr-CH" dirty="0" err="1" smtClean="0"/>
              <a:t>qs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Greeks</a:t>
            </a:r>
            <a:r>
              <a:rPr lang="fr-CH" dirty="0" smtClean="0"/>
              <a:t> </a:t>
            </a:r>
            <a:r>
              <a:rPr lang="fr-CH" dirty="0" err="1" smtClean="0"/>
              <a:t>couldn’t</a:t>
            </a:r>
            <a:r>
              <a:rPr lang="fr-CH" dirty="0" smtClean="0"/>
              <a:t> </a:t>
            </a:r>
            <a:r>
              <a:rPr lang="fr-CH" dirty="0" err="1" smtClean="0"/>
              <a:t>answer</a:t>
            </a:r>
            <a:endParaRPr lang="fr-CH" dirty="0" smtClean="0"/>
          </a:p>
          <a:p>
            <a:r>
              <a:rPr lang="fr-CH" dirty="0" err="1" smtClean="0"/>
              <a:t>Then</a:t>
            </a:r>
            <a:r>
              <a:rPr lang="fr-CH" dirty="0" smtClean="0"/>
              <a:t> at the </a:t>
            </a:r>
            <a:r>
              <a:rPr lang="fr-CH" dirty="0" err="1" smtClean="0"/>
              <a:t>bottom</a:t>
            </a:r>
            <a:r>
              <a:rPr lang="fr-CH" dirty="0" smtClean="0"/>
              <a:t>, </a:t>
            </a:r>
            <a:r>
              <a:rPr lang="fr-CH" dirty="0" err="1" smtClean="0"/>
              <a:t>repeat</a:t>
            </a:r>
            <a:r>
              <a:rPr lang="fr-CH" dirty="0" smtClean="0"/>
              <a:t> the </a:t>
            </a:r>
            <a:r>
              <a:rPr lang="fr-CH" dirty="0" err="1" smtClean="0"/>
              <a:t>activity</a:t>
            </a:r>
            <a:r>
              <a:rPr lang="fr-CH" dirty="0" smtClean="0"/>
              <a:t> but </a:t>
            </a:r>
            <a:r>
              <a:rPr lang="fr-CH" dirty="0" err="1" smtClean="0"/>
              <a:t>whilst</a:t>
            </a:r>
            <a:r>
              <a:rPr lang="fr-CH" dirty="0" smtClean="0"/>
              <a:t> </a:t>
            </a:r>
            <a:r>
              <a:rPr lang="fr-CH" dirty="0" err="1" smtClean="0"/>
              <a:t>thinking</a:t>
            </a:r>
            <a:r>
              <a:rPr lang="fr-CH" dirty="0" smtClean="0"/>
              <a:t> about </a:t>
            </a:r>
            <a:r>
              <a:rPr lang="fr-CH" dirty="0" err="1" smtClean="0"/>
              <a:t>your</a:t>
            </a:r>
            <a:r>
              <a:rPr lang="fr-CH" dirty="0" smtClean="0"/>
              <a:t> world </a:t>
            </a:r>
            <a:r>
              <a:rPr lang="fr-CH" dirty="0" err="1" smtClean="0"/>
              <a:t>now</a:t>
            </a:r>
            <a:r>
              <a:rPr lang="fr-CH" dirty="0" smtClean="0"/>
              <a:t>..</a:t>
            </a:r>
          </a:p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becomes</a:t>
            </a:r>
            <a:r>
              <a:rPr lang="fr-CH" dirty="0" smtClean="0"/>
              <a:t> </a:t>
            </a:r>
            <a:r>
              <a:rPr lang="fr-CH" dirty="0" err="1" smtClean="0"/>
              <a:t>obvious</a:t>
            </a:r>
            <a:r>
              <a:rPr lang="fr-CH" dirty="0" smtClean="0"/>
              <a:t> once </a:t>
            </a:r>
            <a:r>
              <a:rPr lang="fr-CH" dirty="0" err="1" smtClean="0"/>
              <a:t>this</a:t>
            </a:r>
            <a:r>
              <a:rPr lang="fr-CH" dirty="0" smtClean="0"/>
              <a:t> has been </a:t>
            </a:r>
            <a:r>
              <a:rPr lang="fr-CH" dirty="0" err="1" smtClean="0"/>
              <a:t>completed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0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our conclusions about Classical Greece and 21stC </a:t>
            </a:r>
            <a:r>
              <a:rPr lang="en-US" dirty="0" err="1" smtClean="0"/>
              <a:t>Swutzerland</a:t>
            </a:r>
            <a:r>
              <a:rPr lang="en-US" dirty="0" smtClean="0"/>
              <a:t> the, it becomes clear that philosophy has progressed over the ages</a:t>
            </a:r>
          </a:p>
          <a:p>
            <a:r>
              <a:rPr lang="en-US" dirty="0" smtClean="0"/>
              <a:t>The advance of knowledge in natural science and human sciences have answered a lot of previously unanswerable questions</a:t>
            </a:r>
          </a:p>
          <a:p>
            <a:r>
              <a:rPr lang="en-US" dirty="0" smtClean="0"/>
              <a:t>Progress is evident in the types of questions that are left</a:t>
            </a:r>
          </a:p>
          <a:p>
            <a:r>
              <a:rPr lang="en-US" dirty="0" smtClean="0"/>
              <a:t>The questions that are left therefore can be seen as more ‘niche’, more specialized</a:t>
            </a:r>
            <a:r>
              <a:rPr lang="mr-IN" dirty="0" smtClean="0"/>
              <a:t>…</a:t>
            </a:r>
            <a:r>
              <a:rPr lang="fr-CH" dirty="0" smtClean="0"/>
              <a:t>.more </a:t>
            </a:r>
            <a:r>
              <a:rPr lang="fr-CH" dirty="0" err="1" smtClean="0"/>
              <a:t>interesting</a:t>
            </a:r>
            <a:r>
              <a:rPr lang="fr-CH" dirty="0" smtClean="0"/>
              <a:t>!?</a:t>
            </a:r>
          </a:p>
          <a:p>
            <a:r>
              <a:rPr lang="fr-CH" dirty="0" err="1" smtClean="0"/>
              <a:t>What</a:t>
            </a:r>
            <a:r>
              <a:rPr lang="fr-CH" dirty="0" smtClean="0"/>
              <a:t> types of questions </a:t>
            </a:r>
            <a:r>
              <a:rPr lang="fr-CH" dirty="0" err="1" smtClean="0"/>
              <a:t>ahve</a:t>
            </a:r>
            <a:r>
              <a:rPr lang="fr-CH" dirty="0" smtClean="0"/>
              <a:t> </a:t>
            </a:r>
            <a:r>
              <a:rPr lang="fr-CH" dirty="0" err="1" smtClean="0"/>
              <a:t>therefore</a:t>
            </a:r>
            <a:r>
              <a:rPr lang="fr-CH" dirty="0" smtClean="0"/>
              <a:t> been </a:t>
            </a:r>
            <a:r>
              <a:rPr lang="fr-CH" dirty="0" err="1" smtClean="0"/>
              <a:t>left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092200"/>
            <a:ext cx="6883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8199"/>
          </a:xfrm>
        </p:spPr>
        <p:txBody>
          <a:bodyPr/>
          <a:lstStyle/>
          <a:p>
            <a:r>
              <a:rPr lang="en-US" dirty="0" smtClean="0"/>
              <a:t>Philosophy at the heart of our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49517"/>
            <a:ext cx="9601196" cy="44064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 how do we ‘do’ philosophy?</a:t>
            </a:r>
          </a:p>
          <a:p>
            <a:r>
              <a:rPr lang="en-US" dirty="0" smtClean="0"/>
              <a:t>Start with any basic statement about your </a:t>
            </a:r>
            <a:r>
              <a:rPr lang="fr-CH" dirty="0" smtClean="0"/>
              <a:t>world</a:t>
            </a:r>
            <a:r>
              <a:rPr lang="mr-IN" dirty="0" smtClean="0"/>
              <a:t>…</a:t>
            </a:r>
            <a:r>
              <a:rPr lang="fr-CH" dirty="0" smtClean="0"/>
              <a:t>for </a:t>
            </a:r>
            <a:r>
              <a:rPr lang="fr-CH" dirty="0" err="1" smtClean="0"/>
              <a:t>example</a:t>
            </a:r>
            <a:r>
              <a:rPr lang="fr-CH" dirty="0" smtClean="0"/>
              <a:t>, </a:t>
            </a:r>
            <a:r>
              <a:rPr lang="fr-CH" dirty="0" err="1" smtClean="0"/>
              <a:t>we</a:t>
            </a:r>
            <a:r>
              <a:rPr lang="fr-CH" dirty="0" smtClean="0"/>
              <a:t> all </a:t>
            </a:r>
            <a:r>
              <a:rPr lang="fr-CH" dirty="0" err="1" smtClean="0"/>
              <a:t>got</a:t>
            </a:r>
            <a:r>
              <a:rPr lang="fr-CH" dirty="0" smtClean="0"/>
              <a:t> to </a:t>
            </a:r>
            <a:r>
              <a:rPr lang="fr-CH" dirty="0" err="1" smtClean="0"/>
              <a:t>school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r>
              <a:rPr lang="fr-CH" dirty="0" smtClean="0"/>
              <a:t>, but </a:t>
            </a:r>
            <a:r>
              <a:rPr lang="fr-CH" dirty="0" err="1" smtClean="0"/>
              <a:t>did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of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conduct</a:t>
            </a:r>
            <a:r>
              <a:rPr lang="fr-CH" dirty="0" smtClean="0"/>
              <a:t> a </a:t>
            </a:r>
            <a:r>
              <a:rPr lang="fr-CH" dirty="0" err="1" smtClean="0"/>
              <a:t>philosophical</a:t>
            </a:r>
            <a:r>
              <a:rPr lang="fr-CH" dirty="0" smtClean="0"/>
              <a:t> </a:t>
            </a:r>
            <a:r>
              <a:rPr lang="fr-CH" dirty="0" err="1" smtClean="0"/>
              <a:t>examination</a:t>
            </a:r>
            <a:r>
              <a:rPr lang="fr-CH" dirty="0" smtClean="0"/>
              <a:t> of </a:t>
            </a:r>
            <a:r>
              <a:rPr lang="fr-CH" dirty="0" err="1" smtClean="0"/>
              <a:t>this</a:t>
            </a:r>
            <a:r>
              <a:rPr lang="fr-CH" dirty="0" smtClean="0"/>
              <a:t>? (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happens</a:t>
            </a:r>
            <a:r>
              <a:rPr lang="fr-CH" dirty="0" smtClean="0"/>
              <a:t> on a </a:t>
            </a:r>
            <a:r>
              <a:rPr lang="fr-CH" dirty="0" err="1" smtClean="0"/>
              <a:t>regular</a:t>
            </a:r>
            <a:r>
              <a:rPr lang="fr-CH" dirty="0" smtClean="0"/>
              <a:t> basis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toddlers</a:t>
            </a:r>
            <a:r>
              <a:rPr lang="fr-CH" dirty="0" smtClean="0"/>
              <a:t> </a:t>
            </a:r>
            <a:r>
              <a:rPr lang="fr-CH" dirty="0" err="1" smtClean="0"/>
              <a:t>btw</a:t>
            </a:r>
            <a:r>
              <a:rPr lang="fr-CH" dirty="0" smtClean="0"/>
              <a:t> - </a:t>
            </a:r>
            <a:r>
              <a:rPr lang="fr-CH" dirty="0" err="1" smtClean="0"/>
              <a:t>just</a:t>
            </a:r>
            <a:r>
              <a:rPr lang="fr-CH" dirty="0" smtClean="0"/>
              <a:t> for future </a:t>
            </a:r>
            <a:r>
              <a:rPr lang="fr-CH" dirty="0" err="1" smtClean="0"/>
              <a:t>reference</a:t>
            </a:r>
            <a:r>
              <a:rPr lang="fr-CH" dirty="0" smtClean="0"/>
              <a:t> </a:t>
            </a:r>
            <a:r>
              <a:rPr lang="fr-CH" dirty="0" smtClean="0">
                <a:sym typeface="Wingdings"/>
              </a:rPr>
              <a:t>)</a:t>
            </a:r>
            <a:endParaRPr lang="fr-CH" dirty="0" smtClean="0"/>
          </a:p>
          <a:p>
            <a:r>
              <a:rPr lang="fr-CH" dirty="0" smtClean="0"/>
              <a:t>How </a:t>
            </a:r>
            <a:r>
              <a:rPr lang="fr-CH" dirty="0" err="1" smtClean="0"/>
              <a:t>did</a:t>
            </a:r>
            <a:r>
              <a:rPr lang="fr-CH" dirty="0" smtClean="0"/>
              <a:t> I </a:t>
            </a:r>
            <a:r>
              <a:rPr lang="fr-CH" dirty="0" err="1" smtClean="0"/>
              <a:t>get</a:t>
            </a:r>
            <a:r>
              <a:rPr lang="fr-CH" dirty="0" smtClean="0"/>
              <a:t> to </a:t>
            </a:r>
            <a:r>
              <a:rPr lang="fr-CH" dirty="0" err="1" smtClean="0"/>
              <a:t>school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r>
              <a:rPr lang="fr-CH" dirty="0" smtClean="0"/>
              <a:t>?  By car; </a:t>
            </a:r>
          </a:p>
          <a:p>
            <a:r>
              <a:rPr lang="fr-CH" dirty="0" smtClean="0"/>
              <a:t>How </a:t>
            </a:r>
            <a:r>
              <a:rPr lang="fr-CH" dirty="0" err="1" smtClean="0"/>
              <a:t>did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happen</a:t>
            </a:r>
            <a:r>
              <a:rPr lang="fr-CH" dirty="0" smtClean="0"/>
              <a:t>?  I </a:t>
            </a:r>
            <a:r>
              <a:rPr lang="fr-CH" dirty="0" err="1" smtClean="0"/>
              <a:t>got</a:t>
            </a:r>
            <a:r>
              <a:rPr lang="fr-CH" dirty="0" smtClean="0"/>
              <a:t> in the car and off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went</a:t>
            </a:r>
            <a:r>
              <a:rPr lang="fr-CH" dirty="0" smtClean="0"/>
              <a:t>; 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did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go?  The car </a:t>
            </a:r>
            <a:r>
              <a:rPr lang="fr-CH" dirty="0" err="1" smtClean="0"/>
              <a:t>started</a:t>
            </a:r>
            <a:r>
              <a:rPr lang="fr-CH" dirty="0" smtClean="0"/>
              <a:t> and </a:t>
            </a:r>
            <a:r>
              <a:rPr lang="fr-CH" dirty="0" err="1" smtClean="0"/>
              <a:t>continued</a:t>
            </a:r>
            <a:r>
              <a:rPr lang="fr-CH" dirty="0" smtClean="0"/>
              <a:t> on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journey</a:t>
            </a:r>
            <a:r>
              <a:rPr lang="fr-CH" dirty="0" smtClean="0"/>
              <a:t>; 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did</a:t>
            </a:r>
            <a:r>
              <a:rPr lang="fr-CH" dirty="0" smtClean="0"/>
              <a:t> the car </a:t>
            </a:r>
            <a:r>
              <a:rPr lang="fr-CH" dirty="0" err="1" smtClean="0"/>
              <a:t>start</a:t>
            </a:r>
            <a:r>
              <a:rPr lang="fr-CH" dirty="0" smtClean="0"/>
              <a:t>?  Ignition of the fuel by </a:t>
            </a:r>
            <a:r>
              <a:rPr lang="fr-CH" dirty="0" err="1" smtClean="0"/>
              <a:t>spark</a:t>
            </a:r>
            <a:r>
              <a:rPr lang="fr-CH" dirty="0" smtClean="0"/>
              <a:t> plugs;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  Fuel </a:t>
            </a:r>
            <a:r>
              <a:rPr lang="fr-CH" dirty="0" err="1" smtClean="0"/>
              <a:t>ignites</a:t>
            </a:r>
            <a:r>
              <a:rPr lang="fr-CH" dirty="0" smtClean="0"/>
              <a:t> at a certain </a:t>
            </a:r>
            <a:r>
              <a:rPr lang="fr-CH" dirty="0" err="1" smtClean="0"/>
              <a:t>temperature</a:t>
            </a:r>
            <a:r>
              <a:rPr lang="fr-CH" dirty="0" smtClean="0"/>
              <a:t>;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fuel </a:t>
            </a:r>
            <a:r>
              <a:rPr lang="fr-CH" dirty="0" err="1" smtClean="0"/>
              <a:t>ignite</a:t>
            </a:r>
            <a:r>
              <a:rPr lang="fr-CH" dirty="0" smtClean="0"/>
              <a:t> at a certain </a:t>
            </a:r>
            <a:r>
              <a:rPr lang="fr-CH" dirty="0" err="1" smtClean="0"/>
              <a:t>temperature</a:t>
            </a:r>
            <a:r>
              <a:rPr lang="fr-CH" dirty="0" smtClean="0"/>
              <a:t>?  </a:t>
            </a:r>
            <a:r>
              <a:rPr lang="fr-CH" dirty="0" err="1" smtClean="0"/>
              <a:t>It’s</a:t>
            </a:r>
            <a:r>
              <a:rPr lang="fr-CH" dirty="0" smtClean="0"/>
              <a:t> a </a:t>
            </a:r>
            <a:r>
              <a:rPr lang="fr-CH" dirty="0" err="1" smtClean="0"/>
              <a:t>law</a:t>
            </a:r>
            <a:r>
              <a:rPr lang="fr-CH" dirty="0" smtClean="0"/>
              <a:t> of </a:t>
            </a:r>
            <a:r>
              <a:rPr lang="fr-CH" dirty="0" err="1" smtClean="0"/>
              <a:t>physics</a:t>
            </a:r>
            <a:r>
              <a:rPr lang="fr-CH" dirty="0" smtClean="0"/>
              <a:t>;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 </a:t>
            </a:r>
            <a:r>
              <a:rPr lang="fr-CH" dirty="0" err="1" smtClean="0"/>
              <a:t>law</a:t>
            </a:r>
            <a:r>
              <a:rPr lang="fr-CH" dirty="0" smtClean="0"/>
              <a:t> of </a:t>
            </a:r>
            <a:r>
              <a:rPr lang="fr-CH" dirty="0" err="1" smtClean="0"/>
              <a:t>physics</a:t>
            </a:r>
            <a:r>
              <a:rPr lang="fr-CH" dirty="0" smtClean="0"/>
              <a:t>?  It </a:t>
            </a:r>
            <a:r>
              <a:rPr lang="fr-CH" dirty="0" err="1" smtClean="0"/>
              <a:t>is</a:t>
            </a:r>
            <a:r>
              <a:rPr lang="fr-CH" dirty="0" smtClean="0"/>
              <a:t> how the </a:t>
            </a:r>
            <a:r>
              <a:rPr lang="fr-CH" dirty="0" err="1" smtClean="0"/>
              <a:t>universe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;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the </a:t>
            </a:r>
            <a:r>
              <a:rPr lang="fr-CH" dirty="0" err="1" smtClean="0"/>
              <a:t>universe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like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?  </a:t>
            </a:r>
            <a:r>
              <a:rPr lang="fr-CH" dirty="0" err="1" smtClean="0"/>
              <a:t>It’s</a:t>
            </a:r>
            <a:r>
              <a:rPr lang="fr-CH" dirty="0" smtClean="0"/>
              <a:t> the </a:t>
            </a:r>
            <a:r>
              <a:rPr lang="fr-CH" dirty="0" err="1" smtClean="0"/>
              <a:t>way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made; 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the </a:t>
            </a:r>
            <a:r>
              <a:rPr lang="fr-CH" dirty="0" err="1" smtClean="0"/>
              <a:t>universe</a:t>
            </a:r>
            <a:r>
              <a:rPr lang="fr-CH" dirty="0" smtClean="0"/>
              <a:t> made </a:t>
            </a:r>
            <a:r>
              <a:rPr lang="fr-CH" dirty="0" err="1" smtClean="0"/>
              <a:t>like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? </a:t>
            </a:r>
            <a:r>
              <a:rPr lang="fr-CH" dirty="0" smtClean="0">
                <a:sym typeface="Wingdings"/>
              </a:rPr>
              <a:t></a:t>
            </a:r>
          </a:p>
          <a:p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2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Indeed</a:t>
            </a:r>
            <a:r>
              <a:rPr lang="mr-IN" dirty="0" smtClean="0"/>
              <a:t>…</a:t>
            </a:r>
            <a:r>
              <a:rPr lang="fr-CH" dirty="0" err="1" smtClean="0"/>
              <a:t>why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bother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all </a:t>
            </a:r>
            <a:r>
              <a:rPr lang="fr-CH" dirty="0" err="1" smtClean="0"/>
              <a:t>these</a:t>
            </a:r>
            <a:r>
              <a:rPr lang="fr-CH" dirty="0" smtClean="0"/>
              <a:t> questions, </a:t>
            </a:r>
            <a:r>
              <a:rPr lang="fr-CH" dirty="0" err="1" smtClean="0"/>
              <a:t>examinations</a:t>
            </a:r>
            <a:r>
              <a:rPr lang="fr-CH" dirty="0" smtClean="0"/>
              <a:t>, in </a:t>
            </a:r>
            <a:r>
              <a:rPr lang="fr-CH" dirty="0" err="1" smtClean="0"/>
              <a:t>depth</a:t>
            </a:r>
            <a:r>
              <a:rPr lang="fr-CH" dirty="0" smtClean="0"/>
              <a:t> </a:t>
            </a:r>
            <a:r>
              <a:rPr lang="fr-CH" dirty="0" err="1" smtClean="0"/>
              <a:t>enquiry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Why</a:t>
            </a:r>
            <a:r>
              <a:rPr lang="fr-CH" dirty="0" smtClean="0"/>
              <a:t> not </a:t>
            </a:r>
            <a:r>
              <a:rPr lang="fr-CH" dirty="0" err="1" smtClean="0"/>
              <a:t>just</a:t>
            </a:r>
            <a:r>
              <a:rPr lang="fr-CH" dirty="0" smtClean="0"/>
              <a:t> </a:t>
            </a:r>
            <a:r>
              <a:rPr lang="fr-CH" dirty="0" err="1" smtClean="0"/>
              <a:t>take</a:t>
            </a:r>
            <a:r>
              <a:rPr lang="fr-CH" dirty="0" smtClean="0"/>
              <a:t> </a:t>
            </a:r>
            <a:r>
              <a:rPr lang="fr-CH" dirty="0" err="1" smtClean="0"/>
              <a:t>things</a:t>
            </a:r>
            <a:r>
              <a:rPr lang="fr-CH" dirty="0" smtClean="0"/>
              <a:t> at face value and live in </a:t>
            </a:r>
            <a:r>
              <a:rPr lang="fr-CH" dirty="0" err="1" smtClean="0"/>
              <a:t>blissful</a:t>
            </a:r>
            <a:r>
              <a:rPr lang="fr-CH" dirty="0" smtClean="0"/>
              <a:t> ignorance?</a:t>
            </a:r>
          </a:p>
          <a:p>
            <a:r>
              <a:rPr lang="fr-CH" dirty="0" err="1" smtClean="0"/>
              <a:t>Because</a:t>
            </a:r>
            <a:r>
              <a:rPr lang="fr-CH" dirty="0" smtClean="0"/>
              <a:t> ignorance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never</a:t>
            </a:r>
            <a:r>
              <a:rPr lang="fr-CH" dirty="0" smtClean="0"/>
              <a:t> </a:t>
            </a:r>
            <a:r>
              <a:rPr lang="fr-CH" dirty="0" err="1" smtClean="0"/>
              <a:t>really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blissful</a:t>
            </a:r>
            <a:r>
              <a:rPr lang="mr-IN" dirty="0" smtClean="0"/>
              <a:t>…</a:t>
            </a:r>
            <a:endParaRPr lang="fr-CH" dirty="0" smtClean="0"/>
          </a:p>
          <a:p>
            <a:r>
              <a:rPr lang="fr-CH" dirty="0" smtClean="0"/>
              <a:t>..at </a:t>
            </a:r>
            <a:r>
              <a:rPr lang="fr-CH" dirty="0" err="1" smtClean="0"/>
              <a:t>some</a:t>
            </a:r>
            <a:r>
              <a:rPr lang="fr-CH" dirty="0" smtClean="0"/>
              <a:t> stage,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understand</a:t>
            </a:r>
            <a:r>
              <a:rPr lang="fr-CH" dirty="0" smtClean="0"/>
              <a:t> </a:t>
            </a:r>
            <a:r>
              <a:rPr lang="fr-CH" dirty="0" err="1" smtClean="0"/>
              <a:t>why</a:t>
            </a:r>
            <a:r>
              <a:rPr lang="fr-CH" dirty="0" smtClean="0"/>
              <a:t> in </a:t>
            </a:r>
            <a:r>
              <a:rPr lang="fr-CH" dirty="0" err="1" smtClean="0"/>
              <a:t>order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mr-IN" dirty="0" smtClean="0"/>
              <a:t>…</a:t>
            </a:r>
            <a:r>
              <a:rPr lang="fr-CH" dirty="0" smtClean="0"/>
              <a:t>.</a:t>
            </a:r>
          </a:p>
          <a:p>
            <a:pPr marL="0" indent="0" algn="ctr">
              <a:buNone/>
            </a:pPr>
            <a:r>
              <a:rPr lang="fr-CH" b="1" dirty="0" smtClean="0"/>
              <a:t>‘The </a:t>
            </a:r>
            <a:r>
              <a:rPr lang="fr-CH" b="1" dirty="0" err="1" smtClean="0"/>
              <a:t>unexamined</a:t>
            </a:r>
            <a:r>
              <a:rPr lang="fr-CH" b="1" dirty="0" smtClean="0"/>
              <a:t> life </a:t>
            </a:r>
            <a:r>
              <a:rPr lang="fr-CH" b="1" dirty="0" err="1" smtClean="0"/>
              <a:t>is</a:t>
            </a:r>
            <a:r>
              <a:rPr lang="fr-CH" b="1" dirty="0" smtClean="0"/>
              <a:t> not </a:t>
            </a:r>
            <a:r>
              <a:rPr lang="fr-CH" b="1" dirty="0" err="1" smtClean="0"/>
              <a:t>worth</a:t>
            </a:r>
            <a:r>
              <a:rPr lang="fr-CH" b="1" dirty="0" smtClean="0"/>
              <a:t> living’ </a:t>
            </a:r>
          </a:p>
          <a:p>
            <a:pPr marL="0" indent="0" algn="ctr">
              <a:buNone/>
            </a:pPr>
            <a:r>
              <a:rPr lang="mr-IN" sz="1700" dirty="0" smtClean="0"/>
              <a:t>–</a:t>
            </a:r>
            <a:r>
              <a:rPr lang="fr-CH" sz="1700" dirty="0" smtClean="0"/>
              <a:t> </a:t>
            </a:r>
            <a:r>
              <a:rPr lang="fr-CH" sz="1700" dirty="0" err="1" smtClean="0"/>
              <a:t>Socrates</a:t>
            </a:r>
            <a:r>
              <a:rPr lang="fr-CH" sz="1700" dirty="0" smtClean="0"/>
              <a:t>, </a:t>
            </a:r>
            <a:r>
              <a:rPr lang="fr-CH" sz="1700" dirty="0" err="1" smtClean="0"/>
              <a:t>Apology</a:t>
            </a:r>
            <a:r>
              <a:rPr lang="fr-CH" sz="1700" dirty="0" smtClean="0"/>
              <a:t> 38a (</a:t>
            </a:r>
            <a:r>
              <a:rPr lang="fr-CH" sz="1700" dirty="0" err="1" smtClean="0"/>
              <a:t>Plato</a:t>
            </a:r>
            <a:r>
              <a:rPr lang="fr-CH" sz="1700" dirty="0" smtClean="0"/>
              <a:t> 399 BCE)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 b="16012"/>
          <a:stretch/>
        </p:blipFill>
        <p:spPr>
          <a:xfrm>
            <a:off x="764628" y="811316"/>
            <a:ext cx="10578662" cy="52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3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651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Garamond</vt:lpstr>
      <vt:lpstr>Mangal</vt:lpstr>
      <vt:lpstr>Wingdings</vt:lpstr>
      <vt:lpstr>Arial</vt:lpstr>
      <vt:lpstr>Organic</vt:lpstr>
      <vt:lpstr>What is Philosophy?</vt:lpstr>
      <vt:lpstr>What is Philosophy?</vt:lpstr>
      <vt:lpstr>Definitions..</vt:lpstr>
      <vt:lpstr>What is the nature of philosophy’</vt:lpstr>
      <vt:lpstr>Progress in philosophy</vt:lpstr>
      <vt:lpstr>PowerPoint Presentation</vt:lpstr>
      <vt:lpstr>Philosophy at the heart of our world</vt:lpstr>
      <vt:lpstr>Why?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Philosophy?</dc:title>
  <dc:creator>James Cormick</dc:creator>
  <cp:lastModifiedBy>James Cormick</cp:lastModifiedBy>
  <cp:revision>5</cp:revision>
  <cp:lastPrinted>2022-03-02T08:59:38Z</cp:lastPrinted>
  <dcterms:created xsi:type="dcterms:W3CDTF">2022-03-02T08:19:46Z</dcterms:created>
  <dcterms:modified xsi:type="dcterms:W3CDTF">2022-03-02T08:59:57Z</dcterms:modified>
</cp:coreProperties>
</file>