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70" r:id="rId5"/>
    <p:sldId id="260" r:id="rId6"/>
    <p:sldId id="264" r:id="rId7"/>
    <p:sldId id="269" r:id="rId8"/>
    <p:sldId id="266" r:id="rId9"/>
    <p:sldId id="267" r:id="rId10"/>
    <p:sldId id="265" r:id="rId11"/>
    <p:sldId id="271" r:id="rId12"/>
    <p:sldId id="272" r:id="rId13"/>
    <p:sldId id="262" r:id="rId14"/>
    <p:sldId id="273" r:id="rId15"/>
    <p:sldId id="275" r:id="rId16"/>
    <p:sldId id="274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9"/>
    <p:restoredTop sz="92683"/>
  </p:normalViewPr>
  <p:slideViewPr>
    <p:cSldViewPr snapToGrid="0" snapToObjects="1">
      <p:cViewPr varScale="1">
        <p:scale>
          <a:sx n="155" d="100"/>
          <a:sy n="155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26E9-A6D4-114D-8641-C93EFEC415BB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8018434-969C-324B-B217-20377B1DA8D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47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Matu</a:t>
            </a:r>
            <a:r>
              <a:rPr lang="en-US" dirty="0" smtClean="0"/>
              <a:t> catch-up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- French revolution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5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5207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9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99" y="119001"/>
            <a:ext cx="5393709" cy="59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4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133350"/>
            <a:ext cx="78867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0974"/>
            <a:ext cx="76835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82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66" y="179387"/>
            <a:ext cx="6126655" cy="4897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3759" y="5446986"/>
            <a:ext cx="353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 + populations 1789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28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980" y="0"/>
            <a:ext cx="7732304" cy="60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2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31" y="173421"/>
            <a:ext cx="8960185" cy="58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2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41" y="226411"/>
            <a:ext cx="7305675" cy="5657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9903" y="2409005"/>
            <a:ext cx="298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 in 1815 after the Congress of Vienna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9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237067"/>
            <a:ext cx="7620000" cy="572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01600"/>
            <a:ext cx="8715081" cy="59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558800"/>
            <a:ext cx="8445500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2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58750"/>
            <a:ext cx="7772400" cy="58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9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266700"/>
            <a:ext cx="8990575" cy="56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1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67" y="180534"/>
            <a:ext cx="10412533" cy="50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0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0"/>
            <a:ext cx="4476455" cy="60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95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15900"/>
            <a:ext cx="10160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9287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</TotalTime>
  <Words>17</Words>
  <Application>Microsoft Macintosh PowerPoint</Application>
  <PresentationFormat>Widescreen</PresentationFormat>
  <Paragraphs>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Gill Sans MT</vt:lpstr>
      <vt:lpstr>Arial</vt:lpstr>
      <vt:lpstr>Gallery</vt:lpstr>
      <vt:lpstr>Matu catch-up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 catch-up</dc:title>
  <dc:creator>James Cormick</dc:creator>
  <cp:lastModifiedBy>James Cormick</cp:lastModifiedBy>
  <cp:revision>5</cp:revision>
  <dcterms:created xsi:type="dcterms:W3CDTF">2017-11-08T10:13:32Z</dcterms:created>
  <dcterms:modified xsi:type="dcterms:W3CDTF">2021-11-09T10:46:50Z</dcterms:modified>
</cp:coreProperties>
</file>