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9" r:id="rId10"/>
    <p:sldId id="264" r:id="rId11"/>
    <p:sldId id="270" r:id="rId12"/>
    <p:sldId id="265" r:id="rId13"/>
    <p:sldId id="266" r:id="rId14"/>
    <p:sldId id="271" r:id="rId15"/>
    <p:sldId id="267" r:id="rId16"/>
    <p:sldId id="268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26"/>
    <p:restoredTop sz="92410"/>
  </p:normalViewPr>
  <p:slideViewPr>
    <p:cSldViewPr snapToGrid="0" snapToObjects="1">
      <p:cViewPr varScale="1">
        <p:scale>
          <a:sx n="63" d="100"/>
          <a:sy n="63" d="100"/>
        </p:scale>
        <p:origin x="17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1D3C5-B74B-EE47-9B77-C7171CA9E733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B398C-1241-4449-8701-EC14B1FE1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1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DB3E6EE-AA19-0347-97D2-FCAA03ECD79F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C61CE39-4369-664D-9C08-22AEA1A6D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4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252" y="2386744"/>
            <a:ext cx="10515599" cy="1645920"/>
          </a:xfrm>
        </p:spPr>
        <p:txBody>
          <a:bodyPr>
            <a:normAutofit/>
          </a:bodyPr>
          <a:lstStyle/>
          <a:p>
            <a:r>
              <a:rPr lang="en-US" sz="2800" smtClean="0"/>
              <a:t>II)MUSSOLINI </a:t>
            </a:r>
            <a:r>
              <a:rPr lang="mr-IN" sz="2800" dirty="0" smtClean="0"/>
              <a:t>–</a:t>
            </a:r>
            <a:r>
              <a:rPr lang="en-US" sz="2800" dirty="0" smtClean="0"/>
              <a:t> IDEOLOGY + dictatorship </a:t>
            </a:r>
            <a:r>
              <a:rPr lang="mr-IN" sz="2800" dirty="0" smtClean="0"/>
              <a:t>’</a:t>
            </a:r>
            <a:r>
              <a:rPr lang="en-US" sz="2800" dirty="0" smtClean="0"/>
              <a:t>22 -’24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BLINKHORN, </a:t>
            </a:r>
            <a:r>
              <a:rPr lang="en-US" dirty="0" smtClean="0"/>
              <a:t> ‘</a:t>
            </a:r>
            <a:r>
              <a:rPr lang="en-US" i="1" dirty="0" smtClean="0"/>
              <a:t>MUSSOLINI + FASCIST ITALY’  </a:t>
            </a:r>
            <a:r>
              <a:rPr lang="en-US" dirty="0" smtClean="0">
                <a:solidFill>
                  <a:schemeClr val="bg1"/>
                </a:solidFill>
              </a:rPr>
              <a:t>- C4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26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64108"/>
          </a:xfrm>
        </p:spPr>
        <p:txBody>
          <a:bodyPr/>
          <a:lstStyle/>
          <a:p>
            <a:r>
              <a:rPr lang="en-US" dirty="0" smtClean="0"/>
              <a:t>Problem I </a:t>
            </a:r>
            <a:r>
              <a:rPr lang="mr-IN" dirty="0" smtClean="0"/>
              <a:t>–</a:t>
            </a:r>
            <a:r>
              <a:rPr lang="en-US" dirty="0" smtClean="0"/>
              <a:t> internal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05878"/>
            <a:ext cx="7729728" cy="3434149"/>
          </a:xfrm>
        </p:spPr>
        <p:txBody>
          <a:bodyPr/>
          <a:lstStyle/>
          <a:p>
            <a:r>
              <a:rPr lang="en-US" i="1" dirty="0" err="1" smtClean="0"/>
              <a:t>Ras</a:t>
            </a:r>
            <a:r>
              <a:rPr lang="en-US" i="1" dirty="0" smtClean="0"/>
              <a:t> + </a:t>
            </a:r>
            <a:r>
              <a:rPr lang="en-US" i="1" dirty="0" err="1" smtClean="0"/>
              <a:t>squadristri</a:t>
            </a:r>
            <a:r>
              <a:rPr lang="en-US" i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all the power lay at local level with none in the </a:t>
            </a:r>
            <a:r>
              <a:rPr lang="en-US" dirty="0" err="1" smtClean="0"/>
              <a:t>centre</a:t>
            </a:r>
            <a:endParaRPr lang="en-US" dirty="0" smtClean="0"/>
          </a:p>
          <a:p>
            <a:r>
              <a:rPr lang="en-US" dirty="0" smtClean="0"/>
              <a:t>Continued to call for full-scale F Rev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embarassment</a:t>
            </a:r>
            <a:r>
              <a:rPr lang="en-US" dirty="0" smtClean="0"/>
              <a:t> politically for Muss..</a:t>
            </a:r>
          </a:p>
          <a:p>
            <a:r>
              <a:rPr lang="en-US" dirty="0" smtClean="0"/>
              <a:t>Wanted control over these unruly elements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BUT needed their unruliness to guarantee his position</a:t>
            </a:r>
          </a:p>
          <a:p>
            <a:endParaRPr lang="en-US" dirty="0"/>
          </a:p>
          <a:p>
            <a:r>
              <a:rPr lang="en-US" dirty="0" smtClean="0"/>
              <a:t>SOLUTION </a:t>
            </a:r>
            <a:r>
              <a:rPr lang="mr-IN" dirty="0" smtClean="0"/>
              <a:t>–</a:t>
            </a:r>
            <a:r>
              <a:rPr lang="en-US" dirty="0" smtClean="0"/>
              <a:t> 1923 - </a:t>
            </a:r>
            <a:r>
              <a:rPr lang="en-US" dirty="0" err="1" smtClean="0"/>
              <a:t>signalled</a:t>
            </a:r>
            <a:r>
              <a:rPr lang="en-US" dirty="0" smtClean="0"/>
              <a:t> intent by starting to </a:t>
            </a:r>
            <a:r>
              <a:rPr lang="en-US" dirty="0" err="1" smtClean="0"/>
              <a:t>organise</a:t>
            </a:r>
            <a:r>
              <a:rPr lang="en-US" dirty="0" smtClean="0"/>
              <a:t> + create discipline</a:t>
            </a:r>
          </a:p>
          <a:p>
            <a:r>
              <a:rPr lang="en-US" dirty="0" smtClean="0"/>
              <a:t>Merged local </a:t>
            </a:r>
            <a:r>
              <a:rPr lang="en-US" i="1" dirty="0" err="1" smtClean="0"/>
              <a:t>squadristri</a:t>
            </a:r>
            <a:r>
              <a:rPr lang="en-US" i="1" dirty="0" smtClean="0"/>
              <a:t> </a:t>
            </a:r>
            <a:r>
              <a:rPr lang="en-US" dirty="0" smtClean="0"/>
              <a:t>into single national Fascist militia (MSVN)</a:t>
            </a:r>
          </a:p>
          <a:p>
            <a:r>
              <a:rPr lang="en-US" dirty="0" smtClean="0"/>
              <a:t>Created unified </a:t>
            </a:r>
            <a:r>
              <a:rPr lang="en-US" u="sng" dirty="0" smtClean="0"/>
              <a:t>Fascist Grand Council </a:t>
            </a:r>
            <a:r>
              <a:rPr lang="en-US" dirty="0" smtClean="0"/>
              <a:t>bringing all the </a:t>
            </a:r>
            <a:r>
              <a:rPr lang="en-US" i="1" dirty="0" err="1" smtClean="0"/>
              <a:t>ras</a:t>
            </a:r>
            <a:r>
              <a:rPr lang="en-US" dirty="0" smtClean="0"/>
              <a:t> together in one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7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03865"/>
          </a:xfrm>
        </p:spPr>
        <p:txBody>
          <a:bodyPr/>
          <a:lstStyle/>
          <a:p>
            <a:r>
              <a:rPr lang="en-US" dirty="0" smtClean="0"/>
              <a:t>Problem II </a:t>
            </a:r>
            <a:r>
              <a:rPr lang="mr-IN" dirty="0" smtClean="0"/>
              <a:t>–</a:t>
            </a:r>
            <a:r>
              <a:rPr lang="en-US" dirty="0" smtClean="0"/>
              <a:t> external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05879"/>
            <a:ext cx="7729728" cy="2932044"/>
          </a:xfrm>
        </p:spPr>
        <p:txBody>
          <a:bodyPr/>
          <a:lstStyle/>
          <a:p>
            <a:r>
              <a:rPr lang="en-US" dirty="0" smtClean="0"/>
              <a:t>Mussolini’s position in Parliament precarious </a:t>
            </a:r>
            <a:r>
              <a:rPr lang="mr-IN" dirty="0" smtClean="0"/>
              <a:t>–</a:t>
            </a:r>
            <a:r>
              <a:rPr lang="en-US" dirty="0" smtClean="0"/>
              <a:t> v much the lone outsider..</a:t>
            </a:r>
          </a:p>
          <a:p>
            <a:r>
              <a:rPr lang="en-US" dirty="0" smtClean="0"/>
              <a:t>Rapid granting of privilege could just as easily be taken away again</a:t>
            </a:r>
          </a:p>
          <a:p>
            <a:r>
              <a:rPr lang="en-US" dirty="0" smtClean="0"/>
              <a:t>PNF’s small number of seats the real problem</a:t>
            </a:r>
          </a:p>
          <a:p>
            <a:r>
              <a:rPr lang="en-US" dirty="0" smtClean="0"/>
              <a:t>Any </a:t>
            </a:r>
            <a:r>
              <a:rPr lang="fr-CH" dirty="0" err="1" smtClean="0"/>
              <a:t>electoral</a:t>
            </a:r>
            <a:r>
              <a:rPr lang="fr-CH" dirty="0" smtClean="0"/>
              <a:t> </a:t>
            </a:r>
            <a:r>
              <a:rPr lang="fr-CH" dirty="0" err="1" smtClean="0"/>
              <a:t>defeat</a:t>
            </a:r>
            <a:r>
              <a:rPr lang="fr-CH" dirty="0" smtClean="0"/>
              <a:t> = end of Mussolini and </a:t>
            </a:r>
            <a:r>
              <a:rPr lang="fr-CH" dirty="0" err="1" smtClean="0"/>
              <a:t>PNF’s</a:t>
            </a:r>
            <a:r>
              <a:rPr lang="fr-CH" dirty="0" smtClean="0"/>
              <a:t> grip on power</a:t>
            </a:r>
          </a:p>
          <a:p>
            <a:endParaRPr lang="fr-C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1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03865"/>
          </a:xfrm>
        </p:spPr>
        <p:txBody>
          <a:bodyPr/>
          <a:lstStyle/>
          <a:p>
            <a:r>
              <a:rPr lang="en-US" dirty="0" smtClean="0"/>
              <a:t>Problem II </a:t>
            </a:r>
            <a:r>
              <a:rPr lang="mr-IN" dirty="0" smtClean="0"/>
              <a:t>–</a:t>
            </a:r>
            <a:r>
              <a:rPr lang="en-US" dirty="0" smtClean="0"/>
              <a:t> external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05879"/>
            <a:ext cx="7729728" cy="2932044"/>
          </a:xfrm>
        </p:spPr>
        <p:txBody>
          <a:bodyPr/>
          <a:lstStyle/>
          <a:p>
            <a:r>
              <a:rPr lang="en-US" dirty="0" smtClean="0"/>
              <a:t>Mussolini’s position in Parliament precarious </a:t>
            </a:r>
            <a:r>
              <a:rPr lang="mr-IN" dirty="0" smtClean="0"/>
              <a:t>–</a:t>
            </a:r>
            <a:r>
              <a:rPr lang="en-US" dirty="0" smtClean="0"/>
              <a:t> v much the lone outsider..</a:t>
            </a:r>
          </a:p>
          <a:p>
            <a:r>
              <a:rPr lang="en-US" dirty="0" smtClean="0"/>
              <a:t>Rapid granting of privilege could just as easily be taken away again</a:t>
            </a:r>
          </a:p>
          <a:p>
            <a:r>
              <a:rPr lang="en-US" dirty="0" smtClean="0"/>
              <a:t>PNF’s small number of seats the real problem</a:t>
            </a:r>
          </a:p>
          <a:p>
            <a:r>
              <a:rPr lang="en-US" dirty="0" smtClean="0"/>
              <a:t>Any </a:t>
            </a:r>
            <a:r>
              <a:rPr lang="fr-CH" dirty="0" err="1" smtClean="0"/>
              <a:t>electoral</a:t>
            </a:r>
            <a:r>
              <a:rPr lang="fr-CH" dirty="0" smtClean="0"/>
              <a:t> </a:t>
            </a:r>
            <a:r>
              <a:rPr lang="fr-CH" dirty="0" err="1" smtClean="0"/>
              <a:t>defeat</a:t>
            </a:r>
            <a:r>
              <a:rPr lang="fr-CH" dirty="0" smtClean="0"/>
              <a:t> = end of Mussolini and </a:t>
            </a:r>
            <a:r>
              <a:rPr lang="fr-CH" dirty="0" err="1" smtClean="0"/>
              <a:t>PNF’s</a:t>
            </a:r>
            <a:r>
              <a:rPr lang="fr-CH" dirty="0" smtClean="0"/>
              <a:t> grip on power</a:t>
            </a:r>
          </a:p>
          <a:p>
            <a:endParaRPr lang="fr-CH" dirty="0"/>
          </a:p>
          <a:p>
            <a:r>
              <a:rPr lang="fr-CH" dirty="0" smtClean="0"/>
              <a:t>SOLUTION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passed</a:t>
            </a:r>
            <a:r>
              <a:rPr lang="fr-CH" dirty="0" smtClean="0"/>
              <a:t> </a:t>
            </a:r>
            <a:r>
              <a:rPr lang="fr-CH" dirty="0" err="1" smtClean="0"/>
              <a:t>legislation</a:t>
            </a:r>
            <a:r>
              <a:rPr lang="fr-CH" dirty="0" smtClean="0"/>
              <a:t> to </a:t>
            </a:r>
            <a:r>
              <a:rPr lang="fr-CH" dirty="0" err="1" smtClean="0"/>
              <a:t>strengthen</a:t>
            </a:r>
            <a:r>
              <a:rPr lang="fr-CH" dirty="0" smtClean="0"/>
              <a:t> </a:t>
            </a:r>
            <a:r>
              <a:rPr lang="fr-CH" dirty="0" err="1" smtClean="0"/>
              <a:t>external</a:t>
            </a:r>
            <a:r>
              <a:rPr lang="fr-CH" dirty="0" smtClean="0"/>
              <a:t> position</a:t>
            </a:r>
          </a:p>
          <a:p>
            <a:r>
              <a:rPr lang="fr-CH" dirty="0"/>
              <a:t>July 1923 </a:t>
            </a:r>
            <a:r>
              <a:rPr lang="fr-CH" dirty="0" err="1"/>
              <a:t>Acerbo</a:t>
            </a:r>
            <a:r>
              <a:rPr lang="fr-CH" dirty="0"/>
              <a:t> Law </a:t>
            </a:r>
            <a:r>
              <a:rPr lang="mr-IN" dirty="0"/>
              <a:t>–</a:t>
            </a:r>
            <a:r>
              <a:rPr lang="fr-CH" dirty="0"/>
              <a:t> </a:t>
            </a:r>
            <a:r>
              <a:rPr lang="fr-CH" dirty="0" err="1"/>
              <a:t>Leading</a:t>
            </a:r>
            <a:r>
              <a:rPr lang="fr-CH" dirty="0"/>
              <a:t> party at </a:t>
            </a:r>
            <a:r>
              <a:rPr lang="fr-CH" dirty="0" err="1"/>
              <a:t>election</a:t>
            </a:r>
            <a:r>
              <a:rPr lang="fr-CH" dirty="0"/>
              <a:t> </a:t>
            </a:r>
            <a:r>
              <a:rPr lang="fr-CH" dirty="0" err="1" smtClean="0"/>
              <a:t>guaranteed</a:t>
            </a:r>
            <a:r>
              <a:rPr lang="fr-CH" dirty="0" smtClean="0"/>
              <a:t> 2/3 </a:t>
            </a:r>
            <a:r>
              <a:rPr lang="fr-CH" dirty="0" err="1" smtClean="0"/>
              <a:t>seats</a:t>
            </a:r>
            <a:endParaRPr lang="fr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0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64108"/>
          </a:xfrm>
        </p:spPr>
        <p:txBody>
          <a:bodyPr/>
          <a:lstStyle/>
          <a:p>
            <a:r>
              <a:rPr lang="en-US" dirty="0" smtClean="0"/>
              <a:t>Problem III </a:t>
            </a:r>
            <a:r>
              <a:rPr lang="mr-IN" dirty="0" smtClean="0"/>
              <a:t>–</a:t>
            </a:r>
            <a:r>
              <a:rPr lang="en-US" dirty="0" smtClean="0"/>
              <a:t> persistent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95940"/>
            <a:ext cx="8582638" cy="3001617"/>
          </a:xfrm>
        </p:spPr>
        <p:txBody>
          <a:bodyPr>
            <a:normAutofit/>
          </a:bodyPr>
          <a:lstStyle/>
          <a:p>
            <a:r>
              <a:rPr lang="fr-CH" dirty="0"/>
              <a:t>Apr </a:t>
            </a:r>
            <a:r>
              <a:rPr lang="fr-CH" dirty="0" smtClean="0"/>
              <a:t>1924 </a:t>
            </a:r>
            <a:r>
              <a:rPr lang="fr-CH" dirty="0"/>
              <a:t>Election </a:t>
            </a:r>
            <a:r>
              <a:rPr lang="mr-IN" dirty="0"/>
              <a:t>–</a:t>
            </a:r>
            <a:r>
              <a:rPr lang="fr-CH" dirty="0"/>
              <a:t> </a:t>
            </a:r>
            <a:r>
              <a:rPr lang="fr-CH" dirty="0" err="1"/>
              <a:t>Acerbo</a:t>
            </a:r>
            <a:r>
              <a:rPr lang="fr-CH" dirty="0"/>
              <a:t> </a:t>
            </a:r>
            <a:r>
              <a:rPr lang="fr-CH" dirty="0" err="1" smtClean="0"/>
              <a:t>unecessary</a:t>
            </a:r>
            <a:r>
              <a:rPr lang="fr-CH" dirty="0" smtClean="0"/>
              <a:t> - PNF 66% vote </a:t>
            </a:r>
            <a:r>
              <a:rPr lang="mr-IN" dirty="0" smtClean="0"/>
              <a:t>–</a:t>
            </a:r>
            <a:r>
              <a:rPr lang="fr-CH" dirty="0" smtClean="0"/>
              <a:t> 374/535 </a:t>
            </a:r>
            <a:r>
              <a:rPr lang="fr-CH" dirty="0" err="1" smtClean="0"/>
              <a:t>seats</a:t>
            </a:r>
            <a:endParaRPr lang="fr-CH" dirty="0" smtClean="0"/>
          </a:p>
          <a:p>
            <a:r>
              <a:rPr lang="fr-CH" dirty="0" smtClean="0"/>
              <a:t>South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elections</a:t>
            </a:r>
            <a:r>
              <a:rPr lang="fr-CH" dirty="0" smtClean="0"/>
              <a:t> </a:t>
            </a:r>
            <a:r>
              <a:rPr lang="fr-CH" dirty="0" err="1" smtClean="0"/>
              <a:t>rigged</a:t>
            </a:r>
            <a:r>
              <a:rPr lang="fr-CH" dirty="0" smtClean="0"/>
              <a:t> to </a:t>
            </a:r>
            <a:r>
              <a:rPr lang="fr-CH" dirty="0" err="1" smtClean="0"/>
              <a:t>guarantee</a:t>
            </a:r>
            <a:r>
              <a:rPr lang="fr-CH" dirty="0" smtClean="0"/>
              <a:t> </a:t>
            </a:r>
            <a:r>
              <a:rPr lang="fr-CH" dirty="0" err="1" smtClean="0"/>
              <a:t>victory</a:t>
            </a:r>
            <a:endParaRPr lang="fr-CH" dirty="0" smtClean="0"/>
          </a:p>
          <a:p>
            <a:r>
              <a:rPr lang="fr-CH" dirty="0" err="1" smtClean="0"/>
              <a:t>North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L </a:t>
            </a:r>
            <a:r>
              <a:rPr lang="fr-CH" dirty="0" err="1" smtClean="0"/>
              <a:t>despite</a:t>
            </a:r>
            <a:r>
              <a:rPr lang="fr-CH" dirty="0" smtClean="0"/>
              <a:t> </a:t>
            </a:r>
            <a:r>
              <a:rPr lang="fr-CH" dirty="0" err="1" smtClean="0"/>
              <a:t>batterings</a:t>
            </a:r>
            <a:r>
              <a:rPr lang="fr-CH" dirty="0" smtClean="0"/>
              <a:t>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posed</a:t>
            </a:r>
            <a:r>
              <a:rPr lang="fr-CH" dirty="0" smtClean="0"/>
              <a:t> a challenge</a:t>
            </a:r>
          </a:p>
          <a:p>
            <a:r>
              <a:rPr lang="fr-CH" dirty="0"/>
              <a:t>V</a:t>
            </a:r>
            <a:r>
              <a:rPr lang="fr-CH" dirty="0" smtClean="0"/>
              <a:t>ote </a:t>
            </a:r>
            <a:r>
              <a:rPr lang="fr-CH" dirty="0" err="1" smtClean="0"/>
              <a:t>too</a:t>
            </a:r>
            <a:r>
              <a:rPr lang="fr-CH" dirty="0" smtClean="0"/>
              <a:t> close in places + persistent challenge to total F control</a:t>
            </a:r>
          </a:p>
          <a:p>
            <a:endParaRPr lang="fr-C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65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64108"/>
          </a:xfrm>
        </p:spPr>
        <p:txBody>
          <a:bodyPr/>
          <a:lstStyle/>
          <a:p>
            <a:r>
              <a:rPr lang="en-US" dirty="0" smtClean="0"/>
              <a:t>Problem III </a:t>
            </a:r>
            <a:r>
              <a:rPr lang="mr-IN" dirty="0" smtClean="0"/>
              <a:t>–</a:t>
            </a:r>
            <a:r>
              <a:rPr lang="en-US" dirty="0" smtClean="0"/>
              <a:t> persistent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95940"/>
            <a:ext cx="8582638" cy="3001617"/>
          </a:xfrm>
        </p:spPr>
        <p:txBody>
          <a:bodyPr>
            <a:normAutofit/>
          </a:bodyPr>
          <a:lstStyle/>
          <a:p>
            <a:r>
              <a:rPr lang="fr-CH" dirty="0"/>
              <a:t>Apr </a:t>
            </a:r>
            <a:r>
              <a:rPr lang="fr-CH" dirty="0" smtClean="0"/>
              <a:t>1924 </a:t>
            </a:r>
            <a:r>
              <a:rPr lang="fr-CH" dirty="0"/>
              <a:t>Election </a:t>
            </a:r>
            <a:r>
              <a:rPr lang="mr-IN" dirty="0"/>
              <a:t>–</a:t>
            </a:r>
            <a:r>
              <a:rPr lang="fr-CH" dirty="0"/>
              <a:t> </a:t>
            </a:r>
            <a:r>
              <a:rPr lang="fr-CH" dirty="0" err="1"/>
              <a:t>Acerbo</a:t>
            </a:r>
            <a:r>
              <a:rPr lang="fr-CH" dirty="0"/>
              <a:t> </a:t>
            </a:r>
            <a:r>
              <a:rPr lang="fr-CH" dirty="0" err="1" smtClean="0"/>
              <a:t>unecessary</a:t>
            </a:r>
            <a:r>
              <a:rPr lang="fr-CH" dirty="0" smtClean="0"/>
              <a:t> - PNF 66% vote </a:t>
            </a:r>
            <a:r>
              <a:rPr lang="mr-IN" dirty="0" smtClean="0"/>
              <a:t>–</a:t>
            </a:r>
            <a:r>
              <a:rPr lang="fr-CH" dirty="0" smtClean="0"/>
              <a:t> 374/535 </a:t>
            </a:r>
            <a:r>
              <a:rPr lang="fr-CH" dirty="0" err="1" smtClean="0"/>
              <a:t>seats</a:t>
            </a:r>
            <a:endParaRPr lang="fr-CH" dirty="0" smtClean="0"/>
          </a:p>
          <a:p>
            <a:r>
              <a:rPr lang="fr-CH" dirty="0" smtClean="0"/>
              <a:t>South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elections</a:t>
            </a:r>
            <a:r>
              <a:rPr lang="fr-CH" dirty="0" smtClean="0"/>
              <a:t> </a:t>
            </a:r>
            <a:r>
              <a:rPr lang="fr-CH" dirty="0" err="1" smtClean="0"/>
              <a:t>rigged</a:t>
            </a:r>
            <a:r>
              <a:rPr lang="fr-CH" dirty="0" smtClean="0"/>
              <a:t> to </a:t>
            </a:r>
            <a:r>
              <a:rPr lang="fr-CH" dirty="0" err="1" smtClean="0"/>
              <a:t>guarantee</a:t>
            </a:r>
            <a:r>
              <a:rPr lang="fr-CH" dirty="0" smtClean="0"/>
              <a:t> </a:t>
            </a:r>
            <a:r>
              <a:rPr lang="fr-CH" dirty="0" err="1" smtClean="0"/>
              <a:t>victory</a:t>
            </a:r>
            <a:endParaRPr lang="fr-CH" dirty="0" smtClean="0"/>
          </a:p>
          <a:p>
            <a:r>
              <a:rPr lang="fr-CH" dirty="0" err="1" smtClean="0"/>
              <a:t>North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L </a:t>
            </a:r>
            <a:r>
              <a:rPr lang="fr-CH" dirty="0" err="1" smtClean="0"/>
              <a:t>despite</a:t>
            </a:r>
            <a:r>
              <a:rPr lang="fr-CH" dirty="0" smtClean="0"/>
              <a:t> </a:t>
            </a:r>
            <a:r>
              <a:rPr lang="fr-CH" dirty="0" err="1" smtClean="0"/>
              <a:t>batterings</a:t>
            </a:r>
            <a:r>
              <a:rPr lang="fr-CH" dirty="0" smtClean="0"/>
              <a:t>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posed</a:t>
            </a:r>
            <a:r>
              <a:rPr lang="fr-CH" dirty="0" smtClean="0"/>
              <a:t> a challenge</a:t>
            </a:r>
          </a:p>
          <a:p>
            <a:r>
              <a:rPr lang="fr-CH" dirty="0"/>
              <a:t>V</a:t>
            </a:r>
            <a:r>
              <a:rPr lang="fr-CH" dirty="0" smtClean="0"/>
              <a:t>ote </a:t>
            </a:r>
            <a:r>
              <a:rPr lang="fr-CH" dirty="0" err="1" smtClean="0"/>
              <a:t>too</a:t>
            </a:r>
            <a:r>
              <a:rPr lang="fr-CH" dirty="0" smtClean="0"/>
              <a:t> close in places + persistent challenge to total F control</a:t>
            </a:r>
          </a:p>
          <a:p>
            <a:endParaRPr lang="fr-CH" dirty="0"/>
          </a:p>
          <a:p>
            <a:r>
              <a:rPr lang="fr-CH" dirty="0" smtClean="0"/>
              <a:t>SOLUTION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determined</a:t>
            </a:r>
            <a:r>
              <a:rPr lang="fr-CH" dirty="0" smtClean="0"/>
              <a:t> to </a:t>
            </a:r>
            <a:r>
              <a:rPr lang="fr-CH" dirty="0" err="1" smtClean="0"/>
              <a:t>make</a:t>
            </a:r>
            <a:r>
              <a:rPr lang="fr-CH" dirty="0" smtClean="0"/>
              <a:t> life for opposition </a:t>
            </a:r>
            <a:r>
              <a:rPr lang="fr-CH" dirty="0" err="1" smtClean="0"/>
              <a:t>unbearable</a:t>
            </a:r>
            <a:endParaRPr lang="fr-CH" dirty="0" smtClean="0"/>
          </a:p>
          <a:p>
            <a:r>
              <a:rPr lang="fr-CH" dirty="0" err="1" smtClean="0"/>
              <a:t>Widespread</a:t>
            </a:r>
            <a:r>
              <a:rPr lang="fr-CH" dirty="0" smtClean="0"/>
              <a:t> use of violence </a:t>
            </a:r>
            <a:r>
              <a:rPr lang="fr-CH" dirty="0" err="1" smtClean="0"/>
              <a:t>prior</a:t>
            </a:r>
            <a:r>
              <a:rPr lang="fr-CH" dirty="0" smtClean="0"/>
              <a:t> to and </a:t>
            </a:r>
            <a:r>
              <a:rPr lang="fr-CH" dirty="0" err="1" smtClean="0"/>
              <a:t>during</a:t>
            </a:r>
            <a:r>
              <a:rPr lang="fr-CH" dirty="0" smtClean="0"/>
              <a:t> </a:t>
            </a:r>
            <a:r>
              <a:rPr lang="fr-CH" dirty="0" err="1" smtClean="0"/>
              <a:t>elections</a:t>
            </a:r>
            <a:r>
              <a:rPr lang="fr-CH" dirty="0" smtClean="0"/>
              <a:t> </a:t>
            </a:r>
            <a:r>
              <a:rPr lang="fr-CH" dirty="0" err="1" smtClean="0"/>
              <a:t>continued</a:t>
            </a:r>
            <a:endParaRPr lang="fr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41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14412"/>
          </a:xfrm>
        </p:spPr>
        <p:txBody>
          <a:bodyPr/>
          <a:lstStyle/>
          <a:p>
            <a:r>
              <a:rPr lang="en-US" dirty="0" smtClean="0"/>
              <a:t>Problem IV - </a:t>
            </a:r>
            <a:r>
              <a:rPr lang="en-US" dirty="0" err="1" smtClean="0"/>
              <a:t>Matteotti</a:t>
            </a:r>
            <a:r>
              <a:rPr lang="en-US" dirty="0" smtClean="0"/>
              <a:t>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256184"/>
            <a:ext cx="8751604" cy="21170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June 1924 </a:t>
            </a:r>
            <a:r>
              <a:rPr lang="fr-CH" dirty="0"/>
              <a:t>Kidnapping + </a:t>
            </a:r>
            <a:r>
              <a:rPr lang="fr-CH" dirty="0" err="1"/>
              <a:t>assassination</a:t>
            </a:r>
            <a:r>
              <a:rPr lang="fr-CH" dirty="0"/>
              <a:t> of </a:t>
            </a:r>
            <a:r>
              <a:rPr lang="fr-CH" dirty="0" err="1"/>
              <a:t>Giacomi</a:t>
            </a:r>
            <a:r>
              <a:rPr lang="fr-CH" dirty="0"/>
              <a:t> </a:t>
            </a:r>
            <a:r>
              <a:rPr lang="fr-CH" dirty="0" smtClean="0"/>
              <a:t>Matteotti</a:t>
            </a:r>
          </a:p>
          <a:p>
            <a:r>
              <a:rPr lang="fr-CH" dirty="0" smtClean="0"/>
              <a:t>Vocal </a:t>
            </a:r>
            <a:r>
              <a:rPr lang="fr-CH" dirty="0" err="1" smtClean="0"/>
              <a:t>critic</a:t>
            </a:r>
            <a:r>
              <a:rPr lang="fr-CH" dirty="0" smtClean="0"/>
              <a:t> of Muss + PNF; </a:t>
            </a:r>
            <a:r>
              <a:rPr lang="fr-CH" dirty="0" err="1" smtClean="0"/>
              <a:t>moderate</a:t>
            </a:r>
            <a:r>
              <a:rPr lang="fr-CH" dirty="0" smtClean="0"/>
              <a:t> </a:t>
            </a:r>
            <a:r>
              <a:rPr lang="fr-CH" dirty="0"/>
              <a:t>+ </a:t>
            </a:r>
            <a:r>
              <a:rPr lang="fr-CH" dirty="0" err="1"/>
              <a:t>independent</a:t>
            </a:r>
            <a:r>
              <a:rPr lang="fr-CH" dirty="0"/>
              <a:t> </a:t>
            </a:r>
            <a:r>
              <a:rPr lang="fr-CH" dirty="0" err="1" smtClean="0"/>
              <a:t>Socialist</a:t>
            </a:r>
            <a:endParaRPr lang="fr-CH" dirty="0" smtClean="0"/>
          </a:p>
          <a:p>
            <a:r>
              <a:rPr lang="fr-CH" dirty="0" err="1" smtClean="0"/>
              <a:t>Aug</a:t>
            </a:r>
            <a:r>
              <a:rPr lang="fr-CH" dirty="0" smtClean="0"/>
              <a:t> 1924 - body </a:t>
            </a:r>
            <a:r>
              <a:rPr lang="fr-CH" dirty="0" err="1" smtClean="0"/>
              <a:t>discovered</a:t>
            </a:r>
            <a:r>
              <a:rPr lang="fr-CH" dirty="0" smtClean="0"/>
              <a:t> + </a:t>
            </a:r>
            <a:r>
              <a:rPr lang="fr-CH" dirty="0" err="1" smtClean="0"/>
              <a:t>Fascists</a:t>
            </a:r>
            <a:r>
              <a:rPr lang="fr-CH" dirty="0" smtClean="0"/>
              <a:t> </a:t>
            </a:r>
            <a:r>
              <a:rPr lang="fr-CH" dirty="0" err="1" smtClean="0"/>
              <a:t>proven</a:t>
            </a:r>
            <a:r>
              <a:rPr lang="fr-CH" dirty="0" smtClean="0"/>
              <a:t> </a:t>
            </a:r>
            <a:r>
              <a:rPr lang="fr-CH" dirty="0" err="1" smtClean="0"/>
              <a:t>culpaple</a:t>
            </a:r>
            <a:endParaRPr lang="fr-CH" dirty="0" smtClean="0"/>
          </a:p>
          <a:p>
            <a:r>
              <a:rPr lang="fr-CH" dirty="0" err="1" smtClean="0"/>
              <a:t>Brought</a:t>
            </a:r>
            <a:r>
              <a:rPr lang="fr-CH" dirty="0" smtClean="0"/>
              <a:t> </a:t>
            </a:r>
            <a:r>
              <a:rPr lang="fr-CH" dirty="0" err="1" smtClean="0"/>
              <a:t>widespread</a:t>
            </a:r>
            <a:r>
              <a:rPr lang="fr-CH" dirty="0" smtClean="0"/>
              <a:t> national focus to </a:t>
            </a:r>
            <a:r>
              <a:rPr lang="fr-CH" dirty="0" err="1" smtClean="0"/>
              <a:t>opponents</a:t>
            </a:r>
            <a:r>
              <a:rPr lang="fr-CH" dirty="0" smtClean="0"/>
              <a:t> of </a:t>
            </a:r>
            <a:r>
              <a:rPr lang="fr-CH" dirty="0" err="1" smtClean="0"/>
              <a:t>Fascism</a:t>
            </a:r>
            <a:endParaRPr lang="fr-CH" dirty="0" smtClean="0"/>
          </a:p>
          <a:p>
            <a:r>
              <a:rPr lang="fr-CH" dirty="0" err="1" smtClean="0"/>
              <a:t>Aventine</a:t>
            </a:r>
            <a:r>
              <a:rPr lang="fr-CH" dirty="0" smtClean="0"/>
              <a:t> </a:t>
            </a:r>
            <a:r>
              <a:rPr lang="fr-CH" dirty="0" err="1" smtClean="0"/>
              <a:t>secession</a:t>
            </a:r>
            <a:r>
              <a:rPr lang="fr-CH" dirty="0" smtClean="0"/>
              <a:t> - </a:t>
            </a:r>
            <a:r>
              <a:rPr lang="fr-CH" dirty="0" err="1" smtClean="0"/>
              <a:t>Socialist</a:t>
            </a:r>
            <a:r>
              <a:rPr lang="fr-CH" dirty="0" smtClean="0"/>
              <a:t>, </a:t>
            </a:r>
            <a:r>
              <a:rPr lang="fr-CH" dirty="0" err="1" smtClean="0"/>
              <a:t>Catholic</a:t>
            </a:r>
            <a:r>
              <a:rPr lang="fr-CH" dirty="0" smtClean="0"/>
              <a:t>, </a:t>
            </a:r>
            <a:r>
              <a:rPr lang="fr-CH" dirty="0" err="1" smtClean="0"/>
              <a:t>democratic</a:t>
            </a:r>
            <a:r>
              <a:rPr lang="fr-CH" dirty="0" smtClean="0"/>
              <a:t> opposition </a:t>
            </a:r>
            <a:r>
              <a:rPr lang="fr-CH" dirty="0" err="1" smtClean="0"/>
              <a:t>withdrew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Parl</a:t>
            </a:r>
            <a:endParaRPr lang="fr-CH" dirty="0" smtClean="0"/>
          </a:p>
          <a:p>
            <a:r>
              <a:rPr lang="fr-CH" dirty="0" err="1" smtClean="0"/>
              <a:t>Widespread</a:t>
            </a:r>
            <a:r>
              <a:rPr lang="fr-CH" dirty="0" smtClean="0"/>
              <a:t> </a:t>
            </a:r>
            <a:r>
              <a:rPr lang="fr-CH" dirty="0" err="1" smtClean="0"/>
              <a:t>protest</a:t>
            </a:r>
            <a:r>
              <a:rPr lang="fr-CH" dirty="0" smtClean="0"/>
              <a:t> </a:t>
            </a:r>
            <a:r>
              <a:rPr lang="fr-CH" dirty="0" err="1" smtClean="0"/>
              <a:t>against</a:t>
            </a:r>
            <a:r>
              <a:rPr lang="fr-CH" dirty="0" smtClean="0"/>
              <a:t> PNF and </a:t>
            </a:r>
            <a:r>
              <a:rPr lang="fr-CH" dirty="0" err="1" smtClean="0"/>
              <a:t>Muss</a:t>
            </a:r>
            <a:r>
              <a:rPr lang="fr-CH" dirty="0" smtClean="0"/>
              <a:t> </a:t>
            </a:r>
            <a:r>
              <a:rPr lang="fr-CH" dirty="0" err="1" smtClean="0"/>
              <a:t>rule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</a:p>
          <a:p>
            <a:endParaRPr lang="fr-C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58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33682"/>
          </a:xfrm>
        </p:spPr>
        <p:txBody>
          <a:bodyPr/>
          <a:lstStyle/>
          <a:p>
            <a:r>
              <a:rPr lang="en-US" dirty="0"/>
              <a:t>Problem IV - </a:t>
            </a:r>
            <a:r>
              <a:rPr lang="en-US" dirty="0" err="1"/>
              <a:t>Matteotti</a:t>
            </a:r>
            <a:r>
              <a:rPr lang="en-US" dirty="0"/>
              <a:t>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385392"/>
            <a:ext cx="8552821" cy="3011556"/>
          </a:xfrm>
        </p:spPr>
        <p:txBody>
          <a:bodyPr>
            <a:normAutofit lnSpcReduction="10000"/>
          </a:bodyPr>
          <a:lstStyle/>
          <a:p>
            <a:r>
              <a:rPr lang="fr-CH" dirty="0" smtClean="0"/>
              <a:t>SOLUTION</a:t>
            </a:r>
          </a:p>
          <a:p>
            <a:r>
              <a:rPr lang="fr-CH" dirty="0" err="1" smtClean="0"/>
              <a:t>Muss</a:t>
            </a:r>
            <a:r>
              <a:rPr lang="fr-CH" dirty="0" smtClean="0"/>
              <a:t> </a:t>
            </a:r>
            <a:r>
              <a:rPr lang="fr-CH" dirty="0"/>
              <a:t>about to </a:t>
            </a:r>
            <a:r>
              <a:rPr lang="fr-CH" dirty="0" err="1"/>
              <a:t>resign</a:t>
            </a:r>
            <a:r>
              <a:rPr lang="fr-CH" dirty="0"/>
              <a:t> in panic, but King </a:t>
            </a:r>
            <a:r>
              <a:rPr lang="fr-CH" dirty="0" err="1"/>
              <a:t>did</a:t>
            </a:r>
            <a:r>
              <a:rPr lang="fr-CH" dirty="0"/>
              <a:t> not </a:t>
            </a:r>
            <a:r>
              <a:rPr lang="fr-CH" dirty="0" err="1"/>
              <a:t>demand</a:t>
            </a:r>
            <a:r>
              <a:rPr lang="fr-CH" dirty="0"/>
              <a:t> </a:t>
            </a:r>
            <a:r>
              <a:rPr lang="fr-CH" dirty="0" err="1"/>
              <a:t>any</a:t>
            </a:r>
            <a:r>
              <a:rPr lang="fr-CH" dirty="0"/>
              <a:t> </a:t>
            </a:r>
            <a:r>
              <a:rPr lang="fr-CH" dirty="0" err="1"/>
              <a:t>such</a:t>
            </a:r>
            <a:r>
              <a:rPr lang="fr-CH" dirty="0"/>
              <a:t> </a:t>
            </a:r>
            <a:r>
              <a:rPr lang="fr-CH" dirty="0" err="1"/>
              <a:t>measure</a:t>
            </a:r>
            <a:endParaRPr lang="fr-CH" dirty="0"/>
          </a:p>
          <a:p>
            <a:r>
              <a:rPr lang="fr-CH" dirty="0"/>
              <a:t>Conservatives </a:t>
            </a:r>
            <a:r>
              <a:rPr lang="fr-CH" dirty="0" err="1"/>
              <a:t>still</a:t>
            </a:r>
            <a:r>
              <a:rPr lang="fr-CH" dirty="0"/>
              <a:t> </a:t>
            </a:r>
            <a:r>
              <a:rPr lang="fr-CH" dirty="0" err="1"/>
              <a:t>backed</a:t>
            </a:r>
            <a:r>
              <a:rPr lang="fr-CH" dirty="0"/>
              <a:t> Muss </a:t>
            </a:r>
            <a:r>
              <a:rPr lang="mr-IN" dirty="0"/>
              <a:t>–</a:t>
            </a:r>
            <a:r>
              <a:rPr lang="fr-CH" dirty="0"/>
              <a:t> </a:t>
            </a:r>
            <a:r>
              <a:rPr lang="fr-CH" dirty="0" err="1"/>
              <a:t>unease</a:t>
            </a:r>
            <a:r>
              <a:rPr lang="fr-CH" dirty="0"/>
              <a:t> at </a:t>
            </a:r>
            <a:r>
              <a:rPr lang="fr-CH" dirty="0" err="1"/>
              <a:t>Left’s</a:t>
            </a:r>
            <a:r>
              <a:rPr lang="fr-CH" dirty="0"/>
              <a:t> </a:t>
            </a:r>
            <a:r>
              <a:rPr lang="fr-CH" dirty="0" err="1"/>
              <a:t>strong</a:t>
            </a:r>
            <a:r>
              <a:rPr lang="fr-CH" dirty="0"/>
              <a:t> </a:t>
            </a:r>
            <a:r>
              <a:rPr lang="fr-CH" dirty="0" err="1"/>
              <a:t>showing</a:t>
            </a:r>
            <a:r>
              <a:rPr lang="fr-CH" dirty="0"/>
              <a:t> in April </a:t>
            </a:r>
            <a:r>
              <a:rPr lang="fr-CH" dirty="0" err="1"/>
              <a:t>elections</a:t>
            </a:r>
            <a:endParaRPr lang="fr-CH" dirty="0"/>
          </a:p>
          <a:p>
            <a:r>
              <a:rPr lang="fr-CH" dirty="0" err="1"/>
              <a:t>Also</a:t>
            </a:r>
            <a:r>
              <a:rPr lang="fr-CH" dirty="0"/>
              <a:t> </a:t>
            </a:r>
            <a:r>
              <a:rPr lang="fr-CH" dirty="0" err="1"/>
              <a:t>concerned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</a:t>
            </a:r>
            <a:r>
              <a:rPr lang="fr-CH" dirty="0" err="1"/>
              <a:t>Fascism</a:t>
            </a:r>
            <a:r>
              <a:rPr lang="fr-CH" dirty="0"/>
              <a:t> once on the </a:t>
            </a:r>
            <a:r>
              <a:rPr lang="fr-CH" dirty="0" err="1"/>
              <a:t>outside</a:t>
            </a:r>
            <a:r>
              <a:rPr lang="fr-CH" dirty="0"/>
              <a:t> </a:t>
            </a:r>
            <a:r>
              <a:rPr lang="fr-CH" dirty="0" err="1"/>
              <a:t>may</a:t>
            </a:r>
            <a:r>
              <a:rPr lang="fr-CH" dirty="0"/>
              <a:t> </a:t>
            </a:r>
            <a:r>
              <a:rPr lang="fr-CH" dirty="0" err="1"/>
              <a:t>embark</a:t>
            </a:r>
            <a:r>
              <a:rPr lang="fr-CH" dirty="0"/>
              <a:t> on Second </a:t>
            </a:r>
            <a:r>
              <a:rPr lang="fr-CH" dirty="0" err="1"/>
              <a:t>Revolution</a:t>
            </a:r>
            <a:endParaRPr lang="fr-CH" dirty="0"/>
          </a:p>
          <a:p>
            <a:r>
              <a:rPr lang="fr-CH" dirty="0" err="1"/>
              <a:t>Without</a:t>
            </a:r>
            <a:r>
              <a:rPr lang="fr-CH" dirty="0"/>
              <a:t> conservative support, opposition to F </a:t>
            </a:r>
            <a:r>
              <a:rPr lang="fr-CH" dirty="0" err="1"/>
              <a:t>useless</a:t>
            </a:r>
            <a:r>
              <a:rPr lang="fr-CH" dirty="0"/>
              <a:t> </a:t>
            </a:r>
            <a:r>
              <a:rPr lang="mr-IN" dirty="0"/>
              <a:t>–</a:t>
            </a:r>
            <a:r>
              <a:rPr lang="fr-CH" dirty="0"/>
              <a:t> Muss </a:t>
            </a:r>
            <a:r>
              <a:rPr lang="fr-CH" dirty="0" err="1"/>
              <a:t>kept</a:t>
            </a:r>
            <a:r>
              <a:rPr lang="fr-CH" dirty="0"/>
              <a:t> as PM</a:t>
            </a:r>
          </a:p>
          <a:p>
            <a:r>
              <a:rPr lang="fr-CH" dirty="0"/>
              <a:t>BUT PNF </a:t>
            </a:r>
            <a:r>
              <a:rPr lang="fr-CH" i="1" dirty="0"/>
              <a:t>ras</a:t>
            </a:r>
            <a:r>
              <a:rPr lang="fr-CH" dirty="0"/>
              <a:t> </a:t>
            </a:r>
            <a:r>
              <a:rPr lang="fr-CH" dirty="0" err="1"/>
              <a:t>now</a:t>
            </a:r>
            <a:r>
              <a:rPr lang="fr-CH" dirty="0"/>
              <a:t> </a:t>
            </a:r>
            <a:r>
              <a:rPr lang="fr-CH" dirty="0" err="1"/>
              <a:t>demanding</a:t>
            </a:r>
            <a:r>
              <a:rPr lang="fr-CH" dirty="0"/>
              <a:t> Muss use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smtClean="0"/>
              <a:t>to </a:t>
            </a:r>
            <a:r>
              <a:rPr lang="fr-CH" dirty="0" err="1" smtClean="0"/>
              <a:t>eradicate</a:t>
            </a:r>
            <a:r>
              <a:rPr lang="fr-CH" dirty="0" smtClean="0"/>
              <a:t> all </a:t>
            </a:r>
            <a:r>
              <a:rPr lang="fr-CH" dirty="0" err="1" smtClean="0"/>
              <a:t>oppostion</a:t>
            </a:r>
            <a:endParaRPr lang="fr-CH" dirty="0" smtClean="0"/>
          </a:p>
          <a:p>
            <a:r>
              <a:rPr lang="fr-CH" dirty="0" err="1" smtClean="0"/>
              <a:t>Dec</a:t>
            </a:r>
            <a:r>
              <a:rPr lang="fr-CH" dirty="0" smtClean="0"/>
              <a:t> 1924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Fascist</a:t>
            </a:r>
            <a:r>
              <a:rPr lang="fr-CH" dirty="0" smtClean="0"/>
              <a:t> Grand Council </a:t>
            </a:r>
            <a:r>
              <a:rPr lang="fr-CH" dirty="0" err="1" smtClean="0"/>
              <a:t>ordered</a:t>
            </a:r>
            <a:r>
              <a:rPr lang="fr-CH" dirty="0" smtClean="0"/>
              <a:t> Muss to move </a:t>
            </a:r>
            <a:r>
              <a:rPr lang="fr-CH" dirty="0" err="1" smtClean="0"/>
              <a:t>towards</a:t>
            </a:r>
            <a:r>
              <a:rPr lang="fr-CH" dirty="0" smtClean="0"/>
              <a:t> </a:t>
            </a:r>
            <a:r>
              <a:rPr lang="fr-CH" dirty="0" err="1" smtClean="0"/>
              <a:t>dictatorship</a:t>
            </a:r>
            <a:endParaRPr lang="fr-CH" dirty="0" smtClean="0"/>
          </a:p>
          <a:p>
            <a:r>
              <a:rPr lang="fr-CH" dirty="0" smtClean="0"/>
              <a:t>Jan 3 1925 </a:t>
            </a:r>
            <a:r>
              <a:rPr lang="mr-IN" dirty="0" smtClean="0"/>
              <a:t>–</a:t>
            </a:r>
            <a:r>
              <a:rPr lang="fr-CH" dirty="0" smtClean="0"/>
              <a:t> Mussolini </a:t>
            </a:r>
            <a:r>
              <a:rPr lang="fr-CH" dirty="0" err="1" smtClean="0"/>
              <a:t>announces</a:t>
            </a:r>
            <a:r>
              <a:rPr lang="fr-CH" dirty="0" smtClean="0"/>
              <a:t>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dictatorship</a:t>
            </a:r>
            <a:r>
              <a:rPr lang="fr-CH" dirty="0" smtClean="0"/>
              <a:t> to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remained</a:t>
            </a:r>
            <a:r>
              <a:rPr lang="fr-CH" dirty="0" smtClean="0"/>
              <a:t> of </a:t>
            </a:r>
            <a:r>
              <a:rPr lang="fr-CH" dirty="0" err="1" smtClean="0"/>
              <a:t>Parliament</a:t>
            </a:r>
            <a:r>
              <a:rPr lang="mr-IN" dirty="0" smtClean="0"/>
              <a:t>…</a:t>
            </a:r>
            <a:endParaRPr lang="fr-C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6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Ideological evolution</a:t>
            </a:r>
            <a:r>
              <a:rPr lang="mr-IN" dirty="0" smtClean="0"/>
              <a:t>…</a:t>
            </a:r>
            <a:r>
              <a:rPr lang="fr-CH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had been sidelined within the Party?</a:t>
            </a:r>
          </a:p>
          <a:p>
            <a:r>
              <a:rPr lang="en-US" dirty="0" smtClean="0"/>
              <a:t>Who had risen in importance?</a:t>
            </a:r>
          </a:p>
          <a:p>
            <a:r>
              <a:rPr lang="en-US" dirty="0" smtClean="0"/>
              <a:t>How had Fascism evolved?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6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44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REVOLUTION OR REVISION?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146853"/>
            <a:ext cx="7729728" cy="2604051"/>
          </a:xfrm>
        </p:spPr>
        <p:txBody>
          <a:bodyPr/>
          <a:lstStyle/>
          <a:p>
            <a:r>
              <a:rPr lang="en-US" dirty="0" smtClean="0"/>
              <a:t>Muss now PM BUT not a F </a:t>
            </a:r>
            <a:r>
              <a:rPr lang="en-US" dirty="0" err="1" smtClean="0"/>
              <a:t>Govt</a:t>
            </a:r>
            <a:r>
              <a:rPr lang="en-US" dirty="0" smtClean="0"/>
              <a:t> + definitely not a F regime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smtClean="0"/>
              <a:t>1922-25 </a:t>
            </a:r>
            <a:r>
              <a:rPr lang="mr-IN" dirty="0" smtClean="0"/>
              <a:t>–</a:t>
            </a:r>
            <a:r>
              <a:rPr lang="fr-CH" dirty="0" smtClean="0"/>
              <a:t> Muss PM in successive coalition </a:t>
            </a:r>
            <a:r>
              <a:rPr lang="fr-CH" dirty="0" err="1" smtClean="0"/>
              <a:t>Govts</a:t>
            </a:r>
            <a:r>
              <a:rPr lang="fr-CH" dirty="0" smtClean="0"/>
              <a:t> (w/o PSI + </a:t>
            </a:r>
            <a:r>
              <a:rPr lang="fr-CH" dirty="0" err="1" smtClean="0"/>
              <a:t>later</a:t>
            </a:r>
            <a:r>
              <a:rPr lang="fr-CH" dirty="0" smtClean="0"/>
              <a:t> the </a:t>
            </a:r>
            <a:r>
              <a:rPr lang="fr-CH" i="1" dirty="0" err="1" smtClean="0"/>
              <a:t>popolari</a:t>
            </a:r>
            <a:r>
              <a:rPr lang="fr-CH" dirty="0" smtClean="0"/>
              <a:t>)</a:t>
            </a:r>
          </a:p>
          <a:p>
            <a:r>
              <a:rPr lang="fr-CH" dirty="0" smtClean="0"/>
              <a:t>PNF </a:t>
            </a:r>
            <a:r>
              <a:rPr lang="fr-CH" dirty="0" err="1" smtClean="0"/>
              <a:t>itself</a:t>
            </a:r>
            <a:r>
              <a:rPr lang="fr-CH" dirty="0" smtClean="0"/>
              <a:t> </a:t>
            </a:r>
            <a:r>
              <a:rPr lang="fr-CH" dirty="0" err="1" smtClean="0"/>
              <a:t>divided</a:t>
            </a:r>
            <a:r>
              <a:rPr lang="fr-CH" dirty="0" smtClean="0"/>
              <a:t> over F as </a:t>
            </a:r>
            <a:r>
              <a:rPr lang="fr-CH" dirty="0" err="1" smtClean="0"/>
              <a:t>temp</a:t>
            </a:r>
            <a:r>
              <a:rPr lang="fr-CH" dirty="0" smtClean="0"/>
              <a:t> or perm; </a:t>
            </a:r>
            <a:r>
              <a:rPr lang="fr-CH" dirty="0" err="1" smtClean="0"/>
              <a:t>eventual</a:t>
            </a:r>
            <a:r>
              <a:rPr lang="fr-CH" dirty="0" smtClean="0"/>
              <a:t> normalisation or </a:t>
            </a:r>
            <a:r>
              <a:rPr lang="fr-CH" dirty="0" err="1" smtClean="0"/>
              <a:t>rev</a:t>
            </a:r>
            <a:r>
              <a:rPr lang="fr-CH" dirty="0" smtClean="0"/>
              <a:t>?</a:t>
            </a:r>
          </a:p>
          <a:p>
            <a:r>
              <a:rPr lang="fr-CH" dirty="0" err="1" smtClean="0"/>
              <a:t>Italian</a:t>
            </a:r>
            <a:r>
              <a:rPr lang="fr-CH" dirty="0" smtClean="0"/>
              <a:t> </a:t>
            </a:r>
            <a:r>
              <a:rPr lang="fr-CH" dirty="0" err="1" smtClean="0"/>
              <a:t>elites</a:t>
            </a:r>
            <a:r>
              <a:rPr lang="fr-CH" dirty="0" smtClean="0"/>
              <a:t> </a:t>
            </a:r>
            <a:r>
              <a:rPr lang="fr-CH" dirty="0" err="1" smtClean="0"/>
              <a:t>likewise</a:t>
            </a:r>
            <a:r>
              <a:rPr lang="fr-CH" dirty="0" smtClean="0"/>
              <a:t> </a:t>
            </a:r>
            <a:r>
              <a:rPr lang="fr-CH" dirty="0" err="1" smtClean="0"/>
              <a:t>unsure</a:t>
            </a:r>
            <a:r>
              <a:rPr lang="fr-CH" dirty="0" smtClean="0"/>
              <a:t> about the future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hoped</a:t>
            </a:r>
            <a:r>
              <a:rPr lang="fr-CH" dirty="0" smtClean="0"/>
              <a:t> for </a:t>
            </a:r>
            <a:r>
              <a:rPr lang="fr-CH" dirty="0" err="1" smtClean="0"/>
              <a:t>revision</a:t>
            </a:r>
            <a:r>
              <a:rPr lang="fr-CH" dirty="0" smtClean="0"/>
              <a:t> not </a:t>
            </a:r>
            <a:r>
              <a:rPr lang="fr-CH" dirty="0" err="1" smtClean="0"/>
              <a:t>rev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/>
              <a:t>Mussolini at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early</a:t>
            </a:r>
            <a:r>
              <a:rPr lang="fr-CH" dirty="0"/>
              <a:t> stage </a:t>
            </a:r>
            <a:r>
              <a:rPr lang="fr-CH" dirty="0" err="1"/>
              <a:t>was</a:t>
            </a:r>
            <a:r>
              <a:rPr lang="fr-CH" dirty="0"/>
              <a:t> not </a:t>
            </a:r>
            <a:r>
              <a:rPr lang="fr-CH" dirty="0" err="1"/>
              <a:t>fighting</a:t>
            </a:r>
            <a:r>
              <a:rPr lang="fr-CH" dirty="0"/>
              <a:t> for </a:t>
            </a:r>
            <a:r>
              <a:rPr lang="fr-CH" dirty="0" err="1"/>
              <a:t>revolution</a:t>
            </a:r>
            <a:endParaRPr lang="fr-CH" dirty="0"/>
          </a:p>
          <a:p>
            <a:r>
              <a:rPr lang="fr-CH" dirty="0"/>
              <a:t>More a </a:t>
            </a:r>
            <a:r>
              <a:rPr lang="fr-CH" dirty="0" err="1"/>
              <a:t>drastic</a:t>
            </a:r>
            <a:r>
              <a:rPr lang="fr-CH" dirty="0"/>
              <a:t> </a:t>
            </a:r>
            <a:r>
              <a:rPr lang="fr-CH" dirty="0" err="1"/>
              <a:t>revision</a:t>
            </a:r>
            <a:r>
              <a:rPr lang="fr-CH" dirty="0"/>
              <a:t> of the system to </a:t>
            </a:r>
            <a:r>
              <a:rPr lang="fr-CH" dirty="0" err="1"/>
              <a:t>allow</a:t>
            </a:r>
            <a:r>
              <a:rPr lang="fr-CH" dirty="0"/>
              <a:t> </a:t>
            </a:r>
            <a:r>
              <a:rPr lang="fr-CH" dirty="0" err="1"/>
              <a:t>him</a:t>
            </a:r>
            <a:r>
              <a:rPr lang="fr-CH" dirty="0"/>
              <a:t> to </a:t>
            </a:r>
            <a:r>
              <a:rPr lang="fr-CH" dirty="0" err="1"/>
              <a:t>maintain</a:t>
            </a:r>
            <a:r>
              <a:rPr lang="fr-CH" dirty="0"/>
              <a:t> power</a:t>
            </a:r>
          </a:p>
          <a:p>
            <a:endParaRPr lang="fr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0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903865"/>
          </a:xfrm>
        </p:spPr>
        <p:txBody>
          <a:bodyPr>
            <a:normAutofit/>
          </a:bodyPr>
          <a:lstStyle/>
          <a:p>
            <a:r>
              <a:rPr lang="en-US" dirty="0"/>
              <a:t>REVOLUTION OR REVISION?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15210"/>
            <a:ext cx="7729728" cy="3299790"/>
          </a:xfrm>
        </p:spPr>
        <p:txBody>
          <a:bodyPr/>
          <a:lstStyle/>
          <a:p>
            <a:r>
              <a:rPr lang="fr-CH" dirty="0" err="1" smtClean="0"/>
              <a:t>Matched</a:t>
            </a:r>
            <a:r>
              <a:rPr lang="fr-CH" dirty="0" smtClean="0"/>
              <a:t> </a:t>
            </a:r>
            <a:r>
              <a:rPr lang="fr-CH" dirty="0" err="1"/>
              <a:t>pol</a:t>
            </a:r>
            <a:r>
              <a:rPr lang="fr-CH" dirty="0"/>
              <a:t> </a:t>
            </a:r>
            <a:r>
              <a:rPr lang="fr-CH" dirty="0" err="1"/>
              <a:t>elites</a:t>
            </a:r>
            <a:r>
              <a:rPr lang="fr-CH" dirty="0"/>
              <a:t> </a:t>
            </a:r>
            <a:r>
              <a:rPr lang="fr-CH" dirty="0" err="1"/>
              <a:t>who</a:t>
            </a:r>
            <a:r>
              <a:rPr lang="fr-CH" dirty="0"/>
              <a:t> </a:t>
            </a:r>
            <a:r>
              <a:rPr lang="fr-CH" dirty="0" err="1"/>
              <a:t>welcomed</a:t>
            </a:r>
            <a:r>
              <a:rPr lang="fr-CH" dirty="0"/>
              <a:t> F </a:t>
            </a:r>
            <a:r>
              <a:rPr lang="fr-CH" dirty="0" err="1"/>
              <a:t>aid</a:t>
            </a:r>
            <a:r>
              <a:rPr lang="fr-CH" dirty="0"/>
              <a:t> vs L But </a:t>
            </a:r>
            <a:r>
              <a:rPr lang="fr-CH" dirty="0" err="1"/>
              <a:t>didn’t</a:t>
            </a:r>
            <a:r>
              <a:rPr lang="fr-CH" dirty="0"/>
              <a:t> </a:t>
            </a:r>
            <a:r>
              <a:rPr lang="fr-CH" dirty="0" err="1"/>
              <a:t>want</a:t>
            </a:r>
            <a:r>
              <a:rPr lang="fr-CH" dirty="0"/>
              <a:t> F </a:t>
            </a:r>
            <a:r>
              <a:rPr lang="fr-CH" dirty="0" err="1"/>
              <a:t>regime</a:t>
            </a:r>
            <a:r>
              <a:rPr lang="mr-IN" dirty="0"/>
              <a:t>…</a:t>
            </a:r>
            <a:endParaRPr lang="fr-CH" dirty="0"/>
          </a:p>
          <a:p>
            <a:r>
              <a:rPr lang="fr-CH" dirty="0"/>
              <a:t>L </a:t>
            </a:r>
            <a:r>
              <a:rPr lang="fr-CH" dirty="0" err="1"/>
              <a:t>still</a:t>
            </a:r>
            <a:r>
              <a:rPr lang="fr-CH" dirty="0"/>
              <a:t> a </a:t>
            </a:r>
            <a:r>
              <a:rPr lang="fr-CH" dirty="0" err="1"/>
              <a:t>threat</a:t>
            </a:r>
            <a:r>
              <a:rPr lang="fr-CH" dirty="0"/>
              <a:t> but one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declined</a:t>
            </a:r>
            <a:r>
              <a:rPr lang="fr-CH" dirty="0"/>
              <a:t> </a:t>
            </a:r>
            <a:r>
              <a:rPr lang="fr-CH" dirty="0" err="1"/>
              <a:t>rapidly</a:t>
            </a:r>
            <a:endParaRPr lang="fr-CH" dirty="0"/>
          </a:p>
          <a:p>
            <a:r>
              <a:rPr lang="fr-CH" dirty="0" err="1"/>
              <a:t>Popolari</a:t>
            </a:r>
            <a:r>
              <a:rPr lang="fr-CH" dirty="0"/>
              <a:t> (PPI) </a:t>
            </a:r>
            <a:r>
              <a:rPr lang="fr-CH" dirty="0" err="1"/>
              <a:t>dropped</a:t>
            </a:r>
            <a:r>
              <a:rPr lang="fr-CH" dirty="0"/>
              <a:t> by </a:t>
            </a:r>
            <a:r>
              <a:rPr lang="fr-CH" dirty="0" err="1"/>
              <a:t>Govt</a:t>
            </a:r>
            <a:r>
              <a:rPr lang="fr-CH" dirty="0"/>
              <a:t> </a:t>
            </a:r>
            <a:r>
              <a:rPr lang="fr-CH" dirty="0" err="1"/>
              <a:t>then</a:t>
            </a:r>
            <a:r>
              <a:rPr lang="fr-CH" dirty="0"/>
              <a:t> Vatican; PSI </a:t>
            </a:r>
            <a:r>
              <a:rPr lang="fr-CH" dirty="0" err="1"/>
              <a:t>continued</a:t>
            </a:r>
            <a:r>
              <a:rPr lang="fr-CH" dirty="0"/>
              <a:t> to </a:t>
            </a:r>
            <a:r>
              <a:rPr lang="fr-CH" dirty="0" err="1"/>
              <a:t>leak</a:t>
            </a:r>
            <a:r>
              <a:rPr lang="fr-CH" dirty="0"/>
              <a:t> support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Fascism</a:t>
            </a:r>
            <a:r>
              <a:rPr lang="fr-CH" dirty="0" smtClean="0"/>
              <a:t> </a:t>
            </a:r>
            <a:r>
              <a:rPr lang="fr-CH" dirty="0" err="1" smtClean="0"/>
              <a:t>increasingly</a:t>
            </a:r>
            <a:r>
              <a:rPr lang="fr-CH" dirty="0" smtClean="0"/>
              <a:t> </a:t>
            </a:r>
            <a:r>
              <a:rPr lang="fr-CH" dirty="0" err="1" smtClean="0"/>
              <a:t>popular</a:t>
            </a:r>
            <a:r>
              <a:rPr lang="fr-CH" dirty="0" smtClean="0"/>
              <a:t> </a:t>
            </a:r>
            <a:r>
              <a:rPr lang="mr-IN" dirty="0" smtClean="0"/>
              <a:t>…</a:t>
            </a:r>
            <a:r>
              <a:rPr lang="fr-CH" dirty="0" smtClean="0"/>
              <a:t>..BUT </a:t>
            </a:r>
            <a:r>
              <a:rPr lang="fr-CH" dirty="0" err="1" smtClean="0"/>
              <a:t>what</a:t>
            </a:r>
            <a:r>
              <a:rPr lang="fr-CH" dirty="0" smtClean="0"/>
              <a:t> + </a:t>
            </a:r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represent</a:t>
            </a:r>
            <a:r>
              <a:rPr lang="fr-CH" dirty="0" smtClean="0"/>
              <a:t>?</a:t>
            </a:r>
          </a:p>
          <a:p>
            <a:r>
              <a:rPr lang="en-US" dirty="0"/>
              <a:t>Fluid coalition </a:t>
            </a:r>
            <a:r>
              <a:rPr lang="en-US" dirty="0" smtClean="0"/>
              <a:t>of interests with </a:t>
            </a:r>
            <a:r>
              <a:rPr lang="en-US" dirty="0"/>
              <a:t>mixture of 5 main </a:t>
            </a:r>
            <a:r>
              <a:rPr lang="en-US" dirty="0" smtClean="0"/>
              <a:t>strands</a:t>
            </a:r>
            <a:r>
              <a:rPr lang="mr-IN" dirty="0" smtClean="0"/>
              <a:t>……</a:t>
            </a:r>
            <a:endParaRPr lang="fr-CH" dirty="0" smtClean="0"/>
          </a:p>
          <a:p>
            <a:r>
              <a:rPr lang="fr-CH" dirty="0" smtClean="0"/>
              <a:t>Multiple </a:t>
            </a:r>
            <a:r>
              <a:rPr lang="fr-CH" dirty="0" err="1" smtClean="0"/>
              <a:t>interests</a:t>
            </a:r>
            <a:r>
              <a:rPr lang="fr-CH" dirty="0" smtClean="0"/>
              <a:t> = multiple </a:t>
            </a:r>
            <a:r>
              <a:rPr lang="fr-CH" dirty="0" err="1" smtClean="0"/>
              <a:t>problems</a:t>
            </a:r>
            <a:endParaRPr lang="en-US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4031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03865"/>
          </a:xfrm>
        </p:spPr>
        <p:txBody>
          <a:bodyPr>
            <a:normAutofit/>
          </a:bodyPr>
          <a:lstStyle/>
          <a:p>
            <a:r>
              <a:rPr lang="en-US" dirty="0" smtClean="0"/>
              <a:t>FascisM</a:t>
            </a:r>
            <a:r>
              <a:rPr lang="fr-CH" dirty="0" smtClean="0"/>
              <a:t>? I - </a:t>
            </a:r>
            <a:r>
              <a:rPr lang="fr-CH" i="1" dirty="0" smtClean="0"/>
              <a:t>Ras + </a:t>
            </a:r>
            <a:r>
              <a:rPr lang="fr-CH" i="1" dirty="0" err="1" smtClean="0"/>
              <a:t>Squadristri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36305"/>
            <a:ext cx="7729728" cy="2474844"/>
          </a:xfrm>
        </p:spPr>
        <p:txBody>
          <a:bodyPr/>
          <a:lstStyle/>
          <a:p>
            <a:r>
              <a:rPr lang="en-US" dirty="0" smtClean="0"/>
              <a:t>Strand 1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err="1" smtClean="0"/>
              <a:t>Ras</a:t>
            </a:r>
            <a:r>
              <a:rPr lang="en-US" dirty="0" smtClean="0"/>
              <a:t> and </a:t>
            </a:r>
            <a:r>
              <a:rPr lang="en-US" i="1" dirty="0" err="1" smtClean="0"/>
              <a:t>squadristri</a:t>
            </a:r>
            <a:r>
              <a:rPr lang="en-US" dirty="0" smtClean="0"/>
              <a:t> - rule of the regions</a:t>
            </a:r>
          </a:p>
          <a:p>
            <a:r>
              <a:rPr lang="en-US" dirty="0"/>
              <a:t>M</a:t>
            </a:r>
            <a:r>
              <a:rPr lang="en-US" dirty="0" smtClean="0"/>
              <a:t>ost identifiably fascist </a:t>
            </a:r>
            <a:r>
              <a:rPr lang="mr-IN" dirty="0" smtClean="0"/>
              <a:t>–</a:t>
            </a:r>
            <a:r>
              <a:rPr lang="en-US" dirty="0" smtClean="0"/>
              <a:t> powerful local leaders + paramilitaries</a:t>
            </a:r>
          </a:p>
          <a:p>
            <a:r>
              <a:rPr lang="en-US" dirty="0" smtClean="0"/>
              <a:t>Unruly and unsatisfied just with Muss in power</a:t>
            </a:r>
          </a:p>
          <a:p>
            <a:r>
              <a:rPr lang="en-US" dirty="0" smtClean="0"/>
              <a:t>Weren’t happy with just a share of power following MOR</a:t>
            </a:r>
          </a:p>
          <a:p>
            <a:r>
              <a:rPr lang="en-US" dirty="0" smtClean="0"/>
              <a:t>Wanted a  Second Revolution vs liberal elites which would bring them power</a:t>
            </a:r>
          </a:p>
          <a:p>
            <a:r>
              <a:rPr lang="en-US" dirty="0" smtClean="0"/>
              <a:t>What they would do with this power was unclear, even to them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03865"/>
          </a:xfrm>
        </p:spPr>
        <p:txBody>
          <a:bodyPr/>
          <a:lstStyle/>
          <a:p>
            <a:r>
              <a:rPr lang="en-US" dirty="0"/>
              <a:t>FascisM</a:t>
            </a:r>
            <a:r>
              <a:rPr lang="fr-CH" dirty="0"/>
              <a:t>? </a:t>
            </a:r>
            <a:r>
              <a:rPr lang="fr-CH" dirty="0" smtClean="0"/>
              <a:t>II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fascist</a:t>
            </a:r>
            <a:r>
              <a:rPr lang="fr-CH" dirty="0" smtClean="0"/>
              <a:t> </a:t>
            </a:r>
            <a:r>
              <a:rPr lang="fr-CH" dirty="0" err="1" smtClean="0"/>
              <a:t>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76062"/>
            <a:ext cx="7729728" cy="2186608"/>
          </a:xfrm>
        </p:spPr>
        <p:txBody>
          <a:bodyPr/>
          <a:lstStyle/>
          <a:p>
            <a:r>
              <a:rPr lang="en-US" dirty="0" smtClean="0"/>
              <a:t>Strand II </a:t>
            </a:r>
            <a:r>
              <a:rPr lang="mr-IN" dirty="0" smtClean="0"/>
              <a:t>–</a:t>
            </a:r>
            <a:r>
              <a:rPr lang="en-US" dirty="0" smtClean="0"/>
              <a:t> ex-</a:t>
            </a:r>
            <a:r>
              <a:rPr lang="en-US" dirty="0" err="1" smtClean="0"/>
              <a:t>syndicalists</a:t>
            </a:r>
            <a:r>
              <a:rPr lang="en-US" dirty="0" smtClean="0"/>
              <a:t> in charge of worker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r>
              <a:rPr lang="en-US" dirty="0" smtClean="0"/>
              <a:t>Had stuck with the party from the start </a:t>
            </a:r>
            <a:r>
              <a:rPr lang="en-US" dirty="0"/>
              <a:t>from the very early days and </a:t>
            </a:r>
            <a:r>
              <a:rPr lang="en-US" dirty="0" smtClean="0"/>
              <a:t>crises</a:t>
            </a:r>
          </a:p>
          <a:p>
            <a:r>
              <a:rPr lang="en-US" dirty="0" smtClean="0"/>
              <a:t>More considered and had well thought out political ideas about power</a:t>
            </a:r>
          </a:p>
          <a:p>
            <a:r>
              <a:rPr lang="en-US" dirty="0"/>
              <a:t>P</a:t>
            </a:r>
            <a:r>
              <a:rPr lang="en-US" dirty="0" smtClean="0"/>
              <a:t>ower-base formed from workers left abandoned once TUs destroyed</a:t>
            </a:r>
          </a:p>
          <a:p>
            <a:r>
              <a:rPr lang="en-US" dirty="0" smtClean="0"/>
              <a:t>Aimed for national-syndicalist state with a popular mandate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0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83986"/>
          </a:xfrm>
        </p:spPr>
        <p:txBody>
          <a:bodyPr/>
          <a:lstStyle/>
          <a:p>
            <a:r>
              <a:rPr lang="en-US" dirty="0"/>
              <a:t>FascisM</a:t>
            </a:r>
            <a:r>
              <a:rPr lang="fr-CH" dirty="0"/>
              <a:t>? </a:t>
            </a:r>
            <a:r>
              <a:rPr lang="fr-CH" dirty="0" smtClean="0"/>
              <a:t>III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technocrats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56184"/>
            <a:ext cx="8264586" cy="3727173"/>
          </a:xfrm>
        </p:spPr>
        <p:txBody>
          <a:bodyPr>
            <a:normAutofit/>
          </a:bodyPr>
          <a:lstStyle/>
          <a:p>
            <a:r>
              <a:rPr lang="en-US" dirty="0" smtClean="0"/>
              <a:t>Strand III </a:t>
            </a:r>
            <a:r>
              <a:rPr lang="mr-IN" dirty="0" smtClean="0"/>
              <a:t>–</a:t>
            </a:r>
            <a:r>
              <a:rPr lang="en-US" dirty="0" smtClean="0"/>
              <a:t> Futurist influenced </a:t>
            </a:r>
            <a:r>
              <a:rPr lang="en-US" dirty="0" err="1" smtClean="0"/>
              <a:t>modernisers</a:t>
            </a:r>
            <a:endParaRPr lang="en-US" dirty="0" smtClean="0"/>
          </a:p>
          <a:p>
            <a:r>
              <a:rPr lang="en-US" dirty="0" smtClean="0"/>
              <a:t>Wanted a </a:t>
            </a:r>
            <a:r>
              <a:rPr lang="en-US" dirty="0" err="1" smtClean="0"/>
              <a:t>modernised</a:t>
            </a:r>
            <a:r>
              <a:rPr lang="en-US" dirty="0" smtClean="0"/>
              <a:t> Italy which would shed its past</a:t>
            </a:r>
          </a:p>
          <a:p>
            <a:r>
              <a:rPr lang="en-US" dirty="0" smtClean="0"/>
              <a:t>Looked to embrace science, technology as guides for progress</a:t>
            </a:r>
          </a:p>
          <a:p>
            <a:r>
              <a:rPr lang="en-US" dirty="0" smtClean="0"/>
              <a:t>Wanted F to be an educated and intellectual elite pushing Italy forwards</a:t>
            </a:r>
          </a:p>
          <a:p>
            <a:r>
              <a:rPr lang="en-US" dirty="0" smtClean="0"/>
              <a:t>Predated certain ideas increasingly evident in Japan by the 1930s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fr-CH" b="1" dirty="0" smtClean="0"/>
          </a:p>
          <a:p>
            <a:r>
              <a:rPr lang="mr-IN" dirty="0" smtClean="0"/>
              <a:t>…</a:t>
            </a:r>
            <a:r>
              <a:rPr lang="fr-CH" dirty="0" err="1" smtClean="0"/>
              <a:t>such</a:t>
            </a:r>
            <a:r>
              <a:rPr lang="fr-CH" dirty="0" smtClean="0"/>
              <a:t> as </a:t>
            </a:r>
            <a:r>
              <a:rPr lang="fr-CH" b="1" dirty="0" err="1" smtClean="0"/>
              <a:t>Reactionary</a:t>
            </a:r>
            <a:r>
              <a:rPr lang="fr-CH" b="1" dirty="0" smtClean="0"/>
              <a:t> </a:t>
            </a:r>
            <a:r>
              <a:rPr lang="fr-CH" b="1" dirty="0" err="1"/>
              <a:t>modernism</a:t>
            </a:r>
            <a:r>
              <a:rPr lang="fr-CH" dirty="0"/>
              <a:t>  </a:t>
            </a:r>
            <a:endParaRPr lang="fr-CH" dirty="0" smtClean="0"/>
          </a:p>
          <a:p>
            <a:r>
              <a:rPr lang="fr-CH" dirty="0" err="1" smtClean="0"/>
              <a:t>Political</a:t>
            </a:r>
            <a:r>
              <a:rPr lang="fr-CH" dirty="0" smtClean="0"/>
              <a:t> </a:t>
            </a:r>
            <a:r>
              <a:rPr lang="fr-CH" dirty="0" err="1"/>
              <a:t>term</a:t>
            </a:r>
            <a:r>
              <a:rPr lang="fr-CH" dirty="0"/>
              <a:t> </a:t>
            </a:r>
            <a:r>
              <a:rPr lang="fr-CH" dirty="0" err="1"/>
              <a:t>coined</a:t>
            </a:r>
            <a:r>
              <a:rPr lang="fr-CH" dirty="0"/>
              <a:t> by </a:t>
            </a:r>
            <a:r>
              <a:rPr lang="fr-CH" i="1" dirty="0" smtClean="0"/>
              <a:t>Jeffrey </a:t>
            </a:r>
            <a:r>
              <a:rPr lang="fr-CH" i="1" dirty="0" err="1" smtClean="0"/>
              <a:t>Herf</a:t>
            </a:r>
            <a:r>
              <a:rPr lang="fr-CH" i="1" dirty="0" smtClean="0"/>
              <a:t> </a:t>
            </a:r>
            <a:r>
              <a:rPr lang="fr-CH" dirty="0"/>
              <a:t>(</a:t>
            </a:r>
            <a:r>
              <a:rPr lang="fr-CH" dirty="0" smtClean="0"/>
              <a:t>1984) about 20thC </a:t>
            </a:r>
            <a:r>
              <a:rPr lang="fr-CH" dirty="0" err="1" smtClean="0"/>
              <a:t>ideologies</a:t>
            </a:r>
            <a:r>
              <a:rPr lang="fr-CH" dirty="0" smtClean="0"/>
              <a:t> </a:t>
            </a:r>
            <a:r>
              <a:rPr lang="fr-CH" dirty="0" err="1" smtClean="0"/>
              <a:t>containing</a:t>
            </a:r>
            <a:endParaRPr lang="fr-CH" dirty="0" smtClean="0"/>
          </a:p>
          <a:p>
            <a:pPr marL="0" indent="0">
              <a:buNone/>
            </a:pPr>
            <a:r>
              <a:rPr lang="fr-CH" dirty="0" smtClean="0"/>
              <a:t>	‘</a:t>
            </a:r>
            <a:r>
              <a:rPr lang="fr-CH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</a:t>
            </a:r>
            <a:r>
              <a:rPr lang="fr-CH" i="1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great</a:t>
            </a:r>
            <a:r>
              <a:rPr lang="fr-CH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i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enthusiasm</a:t>
            </a:r>
            <a:r>
              <a:rPr lang="fr-CH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for modern </a:t>
            </a:r>
            <a:r>
              <a:rPr lang="fr-CH" i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technology</a:t>
            </a:r>
            <a:r>
              <a:rPr lang="fr-CH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i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fr-CH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a rejection of </a:t>
            </a:r>
            <a:r>
              <a:rPr lang="fr-CH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 	</a:t>
            </a:r>
            <a:r>
              <a:rPr lang="fr-CH" i="1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Enlightenment</a:t>
            </a:r>
            <a:r>
              <a:rPr lang="fr-CH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and the values and institutions of </a:t>
            </a:r>
            <a:r>
              <a:rPr lang="fr-CH" i="1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liberal</a:t>
            </a:r>
            <a:r>
              <a:rPr lang="fr-CH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i="1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democracy</a:t>
            </a:r>
            <a:r>
              <a:rPr lang="fr-CH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.’</a:t>
            </a:r>
            <a:endParaRPr lang="en-GB" i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1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64108"/>
          </a:xfrm>
        </p:spPr>
        <p:txBody>
          <a:bodyPr/>
          <a:lstStyle/>
          <a:p>
            <a:r>
              <a:rPr lang="en-US" dirty="0"/>
              <a:t>FascisM</a:t>
            </a:r>
            <a:r>
              <a:rPr lang="fr-CH" dirty="0"/>
              <a:t>? </a:t>
            </a:r>
            <a:r>
              <a:rPr lang="fr-CH" dirty="0" smtClean="0"/>
              <a:t>IV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nationalists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186610"/>
            <a:ext cx="8662151" cy="3553418"/>
          </a:xfrm>
        </p:spPr>
        <p:txBody>
          <a:bodyPr/>
          <a:lstStyle/>
          <a:p>
            <a:r>
              <a:rPr lang="en-US" dirty="0" smtClean="0"/>
              <a:t>Fourth strand </a:t>
            </a:r>
            <a:r>
              <a:rPr lang="mr-IN" dirty="0" smtClean="0"/>
              <a:t>–</a:t>
            </a:r>
            <a:r>
              <a:rPr lang="en-US" dirty="0" smtClean="0"/>
              <a:t> Led by ANI (Nationalist political association)</a:t>
            </a:r>
          </a:p>
          <a:p>
            <a:r>
              <a:rPr lang="en-US" dirty="0" smtClean="0"/>
              <a:t>Wanted to influence the influencers - pro-capitalist, imperialist + authoritarian</a:t>
            </a:r>
          </a:p>
          <a:p>
            <a:r>
              <a:rPr lang="en-US" dirty="0" smtClean="0"/>
              <a:t>ANI merged with PNF post MOR(1923)</a:t>
            </a:r>
          </a:p>
          <a:p>
            <a:r>
              <a:rPr lang="en-US" dirty="0" smtClean="0"/>
              <a:t>Attempted to use their contacts within elites in charge to influence Fascism’s direction</a:t>
            </a:r>
          </a:p>
          <a:p>
            <a:r>
              <a:rPr lang="en-US" dirty="0" smtClean="0"/>
              <a:t>Wanted to strengthen the existing state</a:t>
            </a:r>
          </a:p>
          <a:p>
            <a:r>
              <a:rPr lang="en-US" dirty="0" smtClean="0"/>
              <a:t>Hoped to weaken both the </a:t>
            </a:r>
            <a:r>
              <a:rPr lang="en-US" i="1" dirty="0" err="1" smtClean="0"/>
              <a:t>squadristri</a:t>
            </a:r>
            <a:r>
              <a:rPr lang="en-US" i="1" dirty="0" smtClean="0"/>
              <a:t> </a:t>
            </a:r>
            <a:r>
              <a:rPr lang="en-US" dirty="0" smtClean="0"/>
              <a:t>and the </a:t>
            </a:r>
            <a:r>
              <a:rPr lang="en-US" i="1" dirty="0" err="1" smtClean="0"/>
              <a:t>ras</a:t>
            </a:r>
            <a:r>
              <a:rPr lang="en-US" i="1" dirty="0" smtClean="0"/>
              <a:t>; </a:t>
            </a:r>
            <a:r>
              <a:rPr lang="en-US" dirty="0" smtClean="0"/>
              <a:t>and the </a:t>
            </a:r>
            <a:r>
              <a:rPr lang="en-US" dirty="0" err="1" smtClean="0"/>
              <a:t>syndicalists</a:t>
            </a:r>
            <a:r>
              <a:rPr lang="en-US" dirty="0" smtClean="0"/>
              <a:t> on the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9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74656"/>
          </a:xfrm>
        </p:spPr>
        <p:txBody>
          <a:bodyPr/>
          <a:lstStyle/>
          <a:p>
            <a:r>
              <a:rPr lang="en-US" dirty="0"/>
              <a:t>FascisM</a:t>
            </a:r>
            <a:r>
              <a:rPr lang="fr-CH" dirty="0"/>
              <a:t>? </a:t>
            </a:r>
            <a:r>
              <a:rPr lang="fr-CH" dirty="0" smtClean="0"/>
              <a:t>V </a:t>
            </a:r>
            <a:r>
              <a:rPr lang="mr-IN" dirty="0"/>
              <a:t>–</a:t>
            </a:r>
            <a:r>
              <a:rPr lang="fr-CH" dirty="0"/>
              <a:t> </a:t>
            </a:r>
            <a:r>
              <a:rPr lang="fr-CH" dirty="0" err="1" smtClean="0"/>
              <a:t>clerico-fascists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126974"/>
            <a:ext cx="7729728" cy="3613053"/>
          </a:xfrm>
        </p:spPr>
        <p:txBody>
          <a:bodyPr/>
          <a:lstStyle/>
          <a:p>
            <a:r>
              <a:rPr lang="en-US" dirty="0" smtClean="0"/>
              <a:t>Fifth strand </a:t>
            </a:r>
            <a:r>
              <a:rPr lang="mr-IN" dirty="0" smtClean="0"/>
              <a:t>–</a:t>
            </a:r>
            <a:r>
              <a:rPr lang="en-US" dirty="0" smtClean="0"/>
              <a:t> conservatives, religious establishment, opportunists</a:t>
            </a:r>
          </a:p>
          <a:p>
            <a:r>
              <a:rPr lang="en-US" dirty="0" smtClean="0"/>
              <a:t>All hoping for </a:t>
            </a:r>
            <a:r>
              <a:rPr lang="en-US" dirty="0" err="1" smtClean="0"/>
              <a:t>normalisation</a:t>
            </a:r>
            <a:r>
              <a:rPr lang="en-US" dirty="0"/>
              <a:t> </a:t>
            </a:r>
            <a:r>
              <a:rPr lang="en-US" dirty="0" smtClean="0"/>
              <a:t>once the L defeated</a:t>
            </a:r>
          </a:p>
          <a:p>
            <a:r>
              <a:rPr lang="en-US" dirty="0" smtClean="0"/>
              <a:t>Mirrored the hopes of the Nationalists in many ways</a:t>
            </a:r>
          </a:p>
          <a:p>
            <a:r>
              <a:rPr lang="en-US" dirty="0" smtClean="0"/>
              <a:t>More attachment to maintenance of own myriad socio-political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9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64108"/>
          </a:xfrm>
        </p:spPr>
        <p:txBody>
          <a:bodyPr/>
          <a:lstStyle/>
          <a:p>
            <a:r>
              <a:rPr lang="en-US" dirty="0" smtClean="0"/>
              <a:t>Problem I </a:t>
            </a:r>
            <a:r>
              <a:rPr lang="mr-IN" dirty="0" smtClean="0"/>
              <a:t>–</a:t>
            </a:r>
            <a:r>
              <a:rPr lang="en-US" dirty="0" smtClean="0"/>
              <a:t> internal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024" y="2208342"/>
            <a:ext cx="7729728" cy="3434149"/>
          </a:xfrm>
        </p:spPr>
        <p:txBody>
          <a:bodyPr/>
          <a:lstStyle/>
          <a:p>
            <a:r>
              <a:rPr lang="en-US" i="1" dirty="0" err="1" smtClean="0"/>
              <a:t>Ras</a:t>
            </a:r>
            <a:r>
              <a:rPr lang="en-US" i="1" dirty="0" smtClean="0"/>
              <a:t> + </a:t>
            </a:r>
            <a:r>
              <a:rPr lang="en-US" i="1" dirty="0" err="1" smtClean="0"/>
              <a:t>squadristri</a:t>
            </a:r>
            <a:r>
              <a:rPr lang="en-US" i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all the power lay at local level with none in the </a:t>
            </a:r>
            <a:r>
              <a:rPr lang="en-US" dirty="0" err="1" smtClean="0"/>
              <a:t>centre</a:t>
            </a:r>
            <a:endParaRPr lang="en-US" dirty="0" smtClean="0"/>
          </a:p>
          <a:p>
            <a:r>
              <a:rPr lang="en-US" dirty="0" smtClean="0"/>
              <a:t>Continued to call for full-scale F Rev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embarassment</a:t>
            </a:r>
            <a:r>
              <a:rPr lang="en-US" dirty="0" smtClean="0"/>
              <a:t> politically for Muss..</a:t>
            </a:r>
          </a:p>
          <a:p>
            <a:r>
              <a:rPr lang="en-US" dirty="0" smtClean="0"/>
              <a:t>Wanted control over these unruly elements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BUT needed their unruliness to guarantee his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97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13493</TotalTime>
  <Words>1038</Words>
  <Application>Microsoft Macintosh PowerPoint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Gill Sans MT</vt:lpstr>
      <vt:lpstr>Mangal</vt:lpstr>
      <vt:lpstr>Arial</vt:lpstr>
      <vt:lpstr>Parcel</vt:lpstr>
      <vt:lpstr>II)MUSSOLINI – IDEOLOGY + dictatorship ’22 -’24</vt:lpstr>
      <vt:lpstr>REVOLUTION OR REVISION?</vt:lpstr>
      <vt:lpstr>REVOLUTION OR REVISION?</vt:lpstr>
      <vt:lpstr>FascisM? I - Ras + Squadristri</vt:lpstr>
      <vt:lpstr>FascisM? II – fascist left</vt:lpstr>
      <vt:lpstr>FascisM? III – technocrats</vt:lpstr>
      <vt:lpstr>FascisM? IV – nationalists</vt:lpstr>
      <vt:lpstr>FascisM? V – clerico-fascists</vt:lpstr>
      <vt:lpstr>Problem I – internal power</vt:lpstr>
      <vt:lpstr>Problem I – internal power</vt:lpstr>
      <vt:lpstr>Problem II – external power</vt:lpstr>
      <vt:lpstr>Problem II – external power</vt:lpstr>
      <vt:lpstr>Problem III – persistent left</vt:lpstr>
      <vt:lpstr>Problem III – persistent left</vt:lpstr>
      <vt:lpstr>Problem IV - Matteotti Crisis</vt:lpstr>
      <vt:lpstr>Problem IV - Matteotti Crisis</vt:lpstr>
      <vt:lpstr>Ideological evolution…?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MUSSOLINI – IDEOLOGY + CONSOLIDATION</dc:title>
  <dc:creator>James Cormick</dc:creator>
  <cp:lastModifiedBy>James Cormick</cp:lastModifiedBy>
  <cp:revision>19</cp:revision>
  <cp:lastPrinted>2022-11-16T06:44:47Z</cp:lastPrinted>
  <dcterms:created xsi:type="dcterms:W3CDTF">2018-04-29T17:29:36Z</dcterms:created>
  <dcterms:modified xsi:type="dcterms:W3CDTF">2022-11-23T07:45:44Z</dcterms:modified>
</cp:coreProperties>
</file>