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10"/>
    <p:restoredTop sz="94719"/>
  </p:normalViewPr>
  <p:slideViewPr>
    <p:cSldViewPr>
      <p:cViewPr varScale="1">
        <p:scale>
          <a:sx n="122" d="100"/>
          <a:sy n="122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8F53C-C0AE-3B4A-8FF5-D192BF0D10E3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96C83-08E7-2D44-9E47-B04CB553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48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EF14D-23FA-4E49-9FA7-B279B877C4E7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47346-17D0-43A1-AF9E-FC9705A9DC6C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351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47346-17D0-43A1-AF9E-FC9705A9DC6C}" type="slidenum">
              <a:rPr lang="fr-CH" smtClean="0"/>
              <a:pPr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2305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30654-6B3C-45AB-A551-31E49A442BF4}" type="datetimeFigureOut">
              <a:rPr lang="fr-CH" smtClean="0"/>
              <a:pPr/>
              <a:t>01.04.19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989B-353D-4659-BCC9-62E6190670EA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55052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historylearningsite.co.uk/causes_spanish_civil_war.htm" TargetMode="External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27584" y="2130425"/>
            <a:ext cx="8316416" cy="1470025"/>
          </a:xfrm>
        </p:spPr>
        <p:txBody>
          <a:bodyPr/>
          <a:lstStyle/>
          <a:p>
            <a:r>
              <a:rPr lang="fr-CH" dirty="0" smtClean="0"/>
              <a:t>LT Causes of the </a:t>
            </a:r>
            <a:r>
              <a:rPr lang="fr-CH" dirty="0" err="1" smtClean="0"/>
              <a:t>Spanish</a:t>
            </a:r>
            <a:r>
              <a:rPr lang="fr-CH" dirty="0" smtClean="0"/>
              <a:t> Civil </a:t>
            </a:r>
            <a:r>
              <a:rPr lang="fr-CH" dirty="0" err="1" smtClean="0"/>
              <a:t>War</a:t>
            </a:r>
            <a:r>
              <a:rPr lang="fr-CH" dirty="0" smtClean="0"/>
              <a:t> (I)</a:t>
            </a:r>
            <a:endParaRPr lang="fr-CH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75" y="3573016"/>
            <a:ext cx="23812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1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Collapse…</a:t>
            </a:r>
            <a:r>
              <a:rPr lang="fr-CH" smtClean="0"/>
              <a:t>military </a:t>
            </a:r>
            <a:r>
              <a:rPr lang="fr-CH" dirty="0" err="1" smtClean="0"/>
              <a:t>reasons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568952" cy="3921299"/>
          </a:xfrm>
        </p:spPr>
        <p:txBody>
          <a:bodyPr>
            <a:normAutofit/>
          </a:bodyPr>
          <a:lstStyle/>
          <a:p>
            <a:pPr lvl="0"/>
            <a:r>
              <a:rPr lang="fr-CH" dirty="0" err="1" smtClean="0"/>
              <a:t>Ec</a:t>
            </a:r>
            <a:r>
              <a:rPr lang="fr-CH" dirty="0" smtClean="0"/>
              <a:t> issues </a:t>
            </a:r>
            <a:r>
              <a:rPr lang="fr-CH" dirty="0" err="1"/>
              <a:t>aside</a:t>
            </a:r>
            <a:r>
              <a:rPr lang="fr-CH" dirty="0"/>
              <a:t>, </a:t>
            </a:r>
            <a:r>
              <a:rPr lang="fr-CH" dirty="0" err="1"/>
              <a:t>fatally</a:t>
            </a:r>
            <a:r>
              <a:rPr lang="fr-CH" dirty="0"/>
              <a:t> </a:t>
            </a:r>
            <a:r>
              <a:rPr lang="fr-CH" dirty="0" err="1"/>
              <a:t>never</a:t>
            </a:r>
            <a:r>
              <a:rPr lang="fr-CH" dirty="0"/>
              <a:t> </a:t>
            </a:r>
            <a:r>
              <a:rPr lang="fr-CH" dirty="0" err="1"/>
              <a:t>got</a:t>
            </a:r>
            <a:r>
              <a:rPr lang="fr-CH" dirty="0"/>
              <a:t> </a:t>
            </a:r>
            <a:r>
              <a:rPr lang="fr-CH" dirty="0" err="1"/>
              <a:t>army</a:t>
            </a:r>
            <a:r>
              <a:rPr lang="fr-CH" dirty="0"/>
              <a:t> </a:t>
            </a:r>
            <a:r>
              <a:rPr lang="fr-CH" dirty="0" err="1"/>
              <a:t>onside</a:t>
            </a:r>
            <a:endParaRPr lang="fr-CH" dirty="0"/>
          </a:p>
          <a:p>
            <a:pPr lvl="0"/>
            <a:r>
              <a:rPr lang="fr-CH" dirty="0"/>
              <a:t>Promotion on </a:t>
            </a:r>
            <a:r>
              <a:rPr lang="fr-CH" dirty="0" err="1"/>
              <a:t>merit</a:t>
            </a:r>
            <a:r>
              <a:rPr lang="fr-CH" dirty="0"/>
              <a:t> </a:t>
            </a:r>
            <a:r>
              <a:rPr lang="fr-CH" dirty="0" err="1"/>
              <a:t>despised</a:t>
            </a:r>
            <a:r>
              <a:rPr lang="fr-CH" dirty="0"/>
              <a:t> by </a:t>
            </a:r>
            <a:r>
              <a:rPr lang="fr-CH" dirty="0" err="1"/>
              <a:t>artillery</a:t>
            </a:r>
            <a:r>
              <a:rPr lang="fr-CH" dirty="0"/>
              <a:t> </a:t>
            </a:r>
            <a:r>
              <a:rPr lang="fr-CH" dirty="0" err="1"/>
              <a:t>trads</a:t>
            </a:r>
            <a:r>
              <a:rPr lang="fr-CH" dirty="0"/>
              <a:t> </a:t>
            </a:r>
            <a:r>
              <a:rPr lang="fr-CH" dirty="0" err="1"/>
              <a:t>who</a:t>
            </a:r>
            <a:r>
              <a:rPr lang="fr-CH" dirty="0"/>
              <a:t> </a:t>
            </a:r>
            <a:r>
              <a:rPr lang="fr-CH" dirty="0" err="1"/>
              <a:t>went</a:t>
            </a:r>
            <a:r>
              <a:rPr lang="fr-CH" dirty="0"/>
              <a:t> on </a:t>
            </a:r>
            <a:r>
              <a:rPr lang="fr-CH" dirty="0" err="1"/>
              <a:t>strike</a:t>
            </a:r>
            <a:r>
              <a:rPr lang="fr-CH" dirty="0"/>
              <a:t> &amp; </a:t>
            </a:r>
            <a:r>
              <a:rPr lang="fr-CH" dirty="0" err="1"/>
              <a:t>later</a:t>
            </a:r>
            <a:r>
              <a:rPr lang="fr-CH" dirty="0"/>
              <a:t> </a:t>
            </a:r>
            <a:r>
              <a:rPr lang="fr-CH" dirty="0" err="1"/>
              <a:t>disbanded</a:t>
            </a:r>
            <a:endParaRPr lang="fr-CH" dirty="0"/>
          </a:p>
          <a:p>
            <a:r>
              <a:rPr lang="fr-CH" dirty="0" smtClean="0"/>
              <a:t>No action on </a:t>
            </a:r>
            <a:r>
              <a:rPr lang="fr-CH" dirty="0" err="1" smtClean="0"/>
              <a:t>low</a:t>
            </a:r>
            <a:r>
              <a:rPr lang="fr-CH" dirty="0" smtClean="0"/>
              <a:t> </a:t>
            </a:r>
            <a:r>
              <a:rPr lang="fr-CH" dirty="0" err="1" smtClean="0"/>
              <a:t>wages</a:t>
            </a:r>
            <a:r>
              <a:rPr lang="fr-CH" dirty="0" smtClean="0"/>
              <a:t>, </a:t>
            </a:r>
            <a:r>
              <a:rPr lang="fr-CH" dirty="0" err="1" smtClean="0"/>
              <a:t>outdated</a:t>
            </a:r>
            <a:r>
              <a:rPr lang="fr-CH" dirty="0" smtClean="0"/>
              <a:t> </a:t>
            </a:r>
            <a:r>
              <a:rPr lang="fr-CH" dirty="0" err="1" smtClean="0"/>
              <a:t>weapons</a:t>
            </a:r>
            <a:endParaRPr lang="fr-CH" dirty="0" smtClean="0"/>
          </a:p>
          <a:p>
            <a:r>
              <a:rPr lang="fr-CH" dirty="0" smtClean="0"/>
              <a:t>Back me or </a:t>
            </a:r>
            <a:r>
              <a:rPr lang="fr-CH" dirty="0" err="1" smtClean="0"/>
              <a:t>sack</a:t>
            </a:r>
            <a:r>
              <a:rPr lang="fr-CH" dirty="0" smtClean="0"/>
              <a:t> me </a:t>
            </a:r>
            <a:r>
              <a:rPr lang="fr-CH" dirty="0" err="1" smtClean="0"/>
              <a:t>telegram</a:t>
            </a:r>
            <a:r>
              <a:rPr lang="fr-CH" dirty="0" smtClean="0"/>
              <a:t> Jan 30</a:t>
            </a:r>
          </a:p>
          <a:p>
            <a:r>
              <a:rPr lang="fr-CH" dirty="0" smtClean="0"/>
              <a:t>King </a:t>
            </a:r>
            <a:r>
              <a:rPr lang="fr-CH" dirty="0" err="1" smtClean="0"/>
              <a:t>used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to force </a:t>
            </a:r>
            <a:r>
              <a:rPr lang="fr-CH" dirty="0" err="1" smtClean="0"/>
              <a:t>resignation</a:t>
            </a:r>
            <a:r>
              <a:rPr lang="fr-CH" dirty="0" smtClean="0"/>
              <a:t> – </a:t>
            </a:r>
            <a:r>
              <a:rPr lang="fr-CH" dirty="0" err="1" smtClean="0"/>
              <a:t>attempt</a:t>
            </a:r>
            <a:r>
              <a:rPr lang="fr-CH" dirty="0" smtClean="0"/>
              <a:t> </a:t>
            </a:r>
            <a:r>
              <a:rPr lang="fr-CH" dirty="0" err="1" smtClean="0"/>
              <a:t>at</a:t>
            </a:r>
            <a:r>
              <a:rPr lang="fr-CH" dirty="0" smtClean="0"/>
              <a:t> </a:t>
            </a:r>
            <a:r>
              <a:rPr lang="fr-CH" dirty="0" err="1" smtClean="0"/>
              <a:t>unconstitutional</a:t>
            </a:r>
            <a:r>
              <a:rPr lang="fr-CH" dirty="0" smtClean="0"/>
              <a:t> </a:t>
            </a:r>
            <a:r>
              <a:rPr lang="fr-CH" dirty="0" err="1" smtClean="0"/>
              <a:t>brinksmanship</a:t>
            </a:r>
            <a:r>
              <a:rPr lang="fr-CH" dirty="0" smtClean="0"/>
              <a:t> (?)</a:t>
            </a:r>
          </a:p>
          <a:p>
            <a:r>
              <a:rPr lang="fr-CH" dirty="0" err="1" smtClean="0"/>
              <a:t>Appalled</a:t>
            </a:r>
            <a:r>
              <a:rPr lang="fr-CH" dirty="0" smtClean="0"/>
              <a:t> </a:t>
            </a:r>
            <a:r>
              <a:rPr lang="fr-CH" dirty="0" err="1" smtClean="0"/>
              <a:t>some</a:t>
            </a:r>
            <a:r>
              <a:rPr lang="fr-CH" dirty="0" smtClean="0"/>
              <a:t>, but </a:t>
            </a:r>
            <a:r>
              <a:rPr lang="fr-CH" dirty="0" err="1" smtClean="0"/>
              <a:t>uneven</a:t>
            </a:r>
            <a:r>
              <a:rPr lang="fr-CH" dirty="0" smtClean="0"/>
              <a:t> </a:t>
            </a:r>
            <a:r>
              <a:rPr lang="fr-CH" dirty="0" err="1" smtClean="0"/>
              <a:t>success</a:t>
            </a:r>
            <a:r>
              <a:rPr lang="fr-CH" dirty="0" smtClean="0"/>
              <a:t> </a:t>
            </a:r>
            <a:r>
              <a:rPr lang="fr-CH" dirty="0" err="1" smtClean="0"/>
              <a:t>meant</a:t>
            </a:r>
            <a:r>
              <a:rPr lang="fr-CH" dirty="0" smtClean="0"/>
              <a:t> </a:t>
            </a:r>
            <a:r>
              <a:rPr lang="fr-CH" dirty="0" err="1" smtClean="0"/>
              <a:t>little</a:t>
            </a:r>
            <a:r>
              <a:rPr lang="fr-CH" dirty="0" smtClean="0"/>
              <a:t> </a:t>
            </a:r>
            <a:r>
              <a:rPr lang="fr-CH" dirty="0" err="1" smtClean="0"/>
              <a:t>opp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535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Background – 19th C Spain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3 Civil </a:t>
            </a:r>
            <a:r>
              <a:rPr lang="fr-CH" dirty="0" err="1" smtClean="0"/>
              <a:t>wars</a:t>
            </a:r>
            <a:r>
              <a:rPr lang="fr-CH" dirty="0" smtClean="0"/>
              <a:t> – </a:t>
            </a:r>
            <a:r>
              <a:rPr lang="fr-CH" dirty="0" err="1" smtClean="0"/>
              <a:t>Carlist</a:t>
            </a:r>
            <a:r>
              <a:rPr lang="fr-CH" dirty="0" smtClean="0"/>
              <a:t> </a:t>
            </a:r>
            <a:r>
              <a:rPr lang="fr-CH" dirty="0" err="1" smtClean="0"/>
              <a:t>wars</a:t>
            </a:r>
            <a:endParaRPr lang="fr-CH" dirty="0" smtClean="0"/>
          </a:p>
          <a:p>
            <a:r>
              <a:rPr lang="fr-CH" dirty="0" err="1" smtClean="0"/>
              <a:t>Unstable</a:t>
            </a:r>
            <a:r>
              <a:rPr lang="fr-CH" dirty="0" smtClean="0"/>
              <a:t>, short </a:t>
            </a:r>
            <a:r>
              <a:rPr lang="fr-CH" dirty="0" err="1" smtClean="0"/>
              <a:t>Republic</a:t>
            </a:r>
            <a:r>
              <a:rPr lang="fr-CH" dirty="0" smtClean="0"/>
              <a:t> 1873-4</a:t>
            </a:r>
          </a:p>
          <a:p>
            <a:r>
              <a:rPr lang="fr-CH" dirty="0" err="1" smtClean="0"/>
              <a:t>Const</a:t>
            </a:r>
            <a:r>
              <a:rPr lang="fr-CH" dirty="0" smtClean="0"/>
              <a:t> </a:t>
            </a:r>
            <a:r>
              <a:rPr lang="fr-CH" dirty="0" err="1" smtClean="0"/>
              <a:t>Monarchy</a:t>
            </a:r>
            <a:r>
              <a:rPr lang="fr-CH" dirty="0" smtClean="0"/>
              <a:t> – Alfonso XII; </a:t>
            </a:r>
            <a:r>
              <a:rPr lang="fr-CH" dirty="0" err="1" smtClean="0"/>
              <a:t>elected</a:t>
            </a:r>
            <a:r>
              <a:rPr lang="fr-CH" dirty="0" smtClean="0"/>
              <a:t> 2 house </a:t>
            </a:r>
            <a:r>
              <a:rPr lang="fr-CH" dirty="0" err="1" smtClean="0"/>
              <a:t>Parliament</a:t>
            </a:r>
            <a:r>
              <a:rPr lang="fr-CH" dirty="0" smtClean="0"/>
              <a:t>; </a:t>
            </a:r>
            <a:r>
              <a:rPr lang="fr-CH" dirty="0" err="1" smtClean="0"/>
              <a:t>universal</a:t>
            </a:r>
            <a:r>
              <a:rPr lang="fr-CH" dirty="0" smtClean="0"/>
              <a:t> male suffrage by 1890</a:t>
            </a:r>
          </a:p>
          <a:p>
            <a:r>
              <a:rPr lang="fr-CH" dirty="0" smtClean="0"/>
              <a:t>BUT </a:t>
            </a:r>
            <a:r>
              <a:rPr lang="fr-CH" dirty="0" err="1" smtClean="0"/>
              <a:t>Disaster</a:t>
            </a:r>
            <a:r>
              <a:rPr lang="fr-CH" dirty="0" smtClean="0"/>
              <a:t> </a:t>
            </a:r>
            <a:r>
              <a:rPr lang="fr-CH" dirty="0" err="1" smtClean="0"/>
              <a:t>year</a:t>
            </a:r>
            <a:r>
              <a:rPr lang="fr-CH" dirty="0" smtClean="0"/>
              <a:t> 1898 – Cuba, </a:t>
            </a:r>
            <a:r>
              <a:rPr lang="fr-CH" dirty="0" err="1" smtClean="0"/>
              <a:t>Puerto</a:t>
            </a:r>
            <a:r>
              <a:rPr lang="fr-CH" dirty="0"/>
              <a:t> </a:t>
            </a:r>
            <a:r>
              <a:rPr lang="fr-CH" dirty="0" smtClean="0"/>
              <a:t>Rico &amp; Philippines </a:t>
            </a:r>
            <a:r>
              <a:rPr lang="fr-CH" dirty="0" err="1" smtClean="0"/>
              <a:t>lost</a:t>
            </a:r>
            <a:r>
              <a:rPr lang="fr-CH" dirty="0" smtClean="0"/>
              <a:t> to USA expansion = </a:t>
            </a:r>
            <a:r>
              <a:rPr lang="fr-CH" dirty="0" err="1" smtClean="0"/>
              <a:t>declining</a:t>
            </a:r>
            <a:r>
              <a:rPr lang="fr-CH" dirty="0" smtClean="0"/>
              <a:t> Empire and </a:t>
            </a:r>
            <a:r>
              <a:rPr lang="fr-CH" dirty="0" err="1" smtClean="0"/>
              <a:t>military</a:t>
            </a:r>
            <a:r>
              <a:rPr lang="fr-CH" dirty="0" smtClean="0"/>
              <a:t> </a:t>
            </a:r>
            <a:r>
              <a:rPr lang="fr-CH" dirty="0" err="1" smtClean="0"/>
              <a:t>disgrace</a:t>
            </a:r>
            <a:endParaRPr lang="fr-CH" dirty="0" smtClean="0"/>
          </a:p>
          <a:p>
            <a:r>
              <a:rPr lang="fr-CH" dirty="0" smtClean="0"/>
              <a:t>Influence of </a:t>
            </a:r>
            <a:r>
              <a:rPr lang="fr-CH" dirty="0" err="1"/>
              <a:t>C</a:t>
            </a:r>
            <a:r>
              <a:rPr lang="fr-CH" dirty="0" err="1" smtClean="0"/>
              <a:t>atholic</a:t>
            </a:r>
            <a:r>
              <a:rPr lang="fr-CH" dirty="0" smtClean="0"/>
              <a:t> Church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254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20th C </a:t>
            </a:r>
            <a:r>
              <a:rPr lang="fr-CH" dirty="0" err="1" smtClean="0"/>
              <a:t>developments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3921299"/>
          </a:xfrm>
        </p:spPr>
        <p:txBody>
          <a:bodyPr>
            <a:normAutofit/>
          </a:bodyPr>
          <a:lstStyle/>
          <a:p>
            <a:r>
              <a:rPr lang="fr-CH" dirty="0" smtClean="0"/>
              <a:t>1WW </a:t>
            </a:r>
            <a:r>
              <a:rPr lang="fr-CH" dirty="0" err="1" smtClean="0"/>
              <a:t>neutral</a:t>
            </a:r>
            <a:r>
              <a:rPr lang="fr-CH" dirty="0" smtClean="0"/>
              <a:t> BUT inflation; </a:t>
            </a:r>
            <a:r>
              <a:rPr lang="fr-CH" dirty="0" err="1" smtClean="0"/>
              <a:t>general</a:t>
            </a:r>
            <a:r>
              <a:rPr lang="fr-CH" dirty="0" smtClean="0"/>
              <a:t> </a:t>
            </a:r>
            <a:r>
              <a:rPr lang="fr-CH" dirty="0" err="1" smtClean="0"/>
              <a:t>strike</a:t>
            </a:r>
            <a:r>
              <a:rPr lang="fr-CH" dirty="0" smtClean="0"/>
              <a:t> 1917; </a:t>
            </a:r>
            <a:r>
              <a:rPr lang="fr-CH" dirty="0" err="1" smtClean="0"/>
              <a:t>military</a:t>
            </a:r>
            <a:r>
              <a:rPr lang="fr-CH" dirty="0" smtClean="0"/>
              <a:t> </a:t>
            </a:r>
            <a:r>
              <a:rPr lang="fr-CH" dirty="0" err="1" smtClean="0"/>
              <a:t>TUs</a:t>
            </a:r>
            <a:r>
              <a:rPr lang="fr-CH" dirty="0" smtClean="0"/>
              <a:t> </a:t>
            </a:r>
            <a:r>
              <a:rPr lang="fr-CH" dirty="0" err="1" smtClean="0"/>
              <a:t>established</a:t>
            </a:r>
            <a:r>
              <a:rPr lang="fr-CH" dirty="0" smtClean="0"/>
              <a:t>; </a:t>
            </a:r>
            <a:r>
              <a:rPr lang="fr-CH" dirty="0" err="1" smtClean="0"/>
              <a:t>anarchist</a:t>
            </a:r>
            <a:r>
              <a:rPr lang="fr-CH" dirty="0" smtClean="0"/>
              <a:t> L-Wing est</a:t>
            </a:r>
          </a:p>
          <a:p>
            <a:r>
              <a:rPr lang="fr-CH" dirty="0" smtClean="0"/>
              <a:t>Barcelona - </a:t>
            </a:r>
            <a:r>
              <a:rPr lang="fr-CH" dirty="0" err="1" smtClean="0"/>
              <a:t>Tragic</a:t>
            </a:r>
            <a:r>
              <a:rPr lang="fr-CH" dirty="0" smtClean="0"/>
              <a:t> </a:t>
            </a:r>
            <a:r>
              <a:rPr lang="fr-CH" dirty="0" err="1" smtClean="0"/>
              <a:t>Week</a:t>
            </a:r>
            <a:r>
              <a:rPr lang="fr-CH" dirty="0" smtClean="0"/>
              <a:t> (1909); </a:t>
            </a:r>
            <a:r>
              <a:rPr lang="fr-CH" dirty="0" err="1" smtClean="0"/>
              <a:t>Andalucia</a:t>
            </a:r>
            <a:r>
              <a:rPr lang="fr-CH" dirty="0" smtClean="0"/>
              <a:t> - 3 </a:t>
            </a:r>
            <a:r>
              <a:rPr lang="fr-CH" dirty="0" err="1" smtClean="0"/>
              <a:t>Red</a:t>
            </a:r>
            <a:r>
              <a:rPr lang="fr-CH" dirty="0" smtClean="0"/>
              <a:t> </a:t>
            </a:r>
            <a:r>
              <a:rPr lang="fr-CH" dirty="0" err="1" smtClean="0"/>
              <a:t>Years</a:t>
            </a:r>
            <a:r>
              <a:rPr lang="fr-CH" dirty="0" smtClean="0"/>
              <a:t> (1918/20); </a:t>
            </a:r>
            <a:r>
              <a:rPr lang="fr-CH" dirty="0" err="1" smtClean="0"/>
              <a:t>Catalonia</a:t>
            </a:r>
            <a:r>
              <a:rPr lang="fr-CH" dirty="0" smtClean="0"/>
              <a:t> – </a:t>
            </a:r>
            <a:r>
              <a:rPr lang="fr-CH" dirty="0" err="1" smtClean="0"/>
              <a:t>guerilla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w/700d (1919/23)</a:t>
            </a:r>
          </a:p>
          <a:p>
            <a:r>
              <a:rPr lang="fr-CH" dirty="0" err="1" smtClean="0"/>
              <a:t>Worker</a:t>
            </a:r>
            <a:r>
              <a:rPr lang="fr-CH" dirty="0" smtClean="0"/>
              <a:t> v </a:t>
            </a:r>
            <a:r>
              <a:rPr lang="fr-CH" dirty="0" err="1" smtClean="0"/>
              <a:t>capitalist</a:t>
            </a:r>
            <a:r>
              <a:rPr lang="fr-CH" dirty="0" smtClean="0"/>
              <a:t>; </a:t>
            </a:r>
            <a:r>
              <a:rPr lang="fr-CH" dirty="0" err="1" smtClean="0"/>
              <a:t>Catholic</a:t>
            </a:r>
            <a:r>
              <a:rPr lang="fr-CH" dirty="0" smtClean="0"/>
              <a:t> v </a:t>
            </a:r>
            <a:r>
              <a:rPr lang="fr-CH" dirty="0" err="1" smtClean="0"/>
              <a:t>athiest</a:t>
            </a:r>
            <a:r>
              <a:rPr lang="fr-CH" dirty="0" smtClean="0"/>
              <a:t>; </a:t>
            </a:r>
            <a:r>
              <a:rPr lang="fr-CH" dirty="0" err="1" smtClean="0"/>
              <a:t>anarchist</a:t>
            </a:r>
            <a:r>
              <a:rPr lang="fr-CH" dirty="0" smtClean="0"/>
              <a:t> v conservative; labourer v </a:t>
            </a:r>
            <a:r>
              <a:rPr lang="fr-CH" dirty="0" err="1" smtClean="0"/>
              <a:t>landowner</a:t>
            </a:r>
            <a:endParaRPr lang="fr-CH" dirty="0"/>
          </a:p>
          <a:p>
            <a:r>
              <a:rPr lang="fr-CH" dirty="0" err="1" smtClean="0"/>
              <a:t>Divs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divs</a:t>
            </a:r>
            <a:r>
              <a:rPr lang="fr-CH" dirty="0" smtClean="0"/>
              <a:t> – </a:t>
            </a:r>
            <a:r>
              <a:rPr lang="fr-CH" dirty="0" err="1" smtClean="0"/>
              <a:t>capitalists</a:t>
            </a:r>
            <a:r>
              <a:rPr lang="fr-CH" dirty="0" smtClean="0"/>
              <a:t> v </a:t>
            </a:r>
            <a:r>
              <a:rPr lang="fr-CH" dirty="0" err="1" smtClean="0"/>
              <a:t>landowners</a:t>
            </a:r>
            <a:r>
              <a:rPr lang="fr-CH" dirty="0" smtClean="0"/>
              <a:t>; </a:t>
            </a:r>
            <a:r>
              <a:rPr lang="fr-CH" dirty="0" err="1" smtClean="0"/>
              <a:t>landless</a:t>
            </a:r>
            <a:r>
              <a:rPr lang="fr-CH" dirty="0" smtClean="0"/>
              <a:t> </a:t>
            </a:r>
            <a:r>
              <a:rPr lang="fr-CH" dirty="0" err="1" smtClean="0"/>
              <a:t>labourers</a:t>
            </a:r>
            <a:r>
              <a:rPr lang="fr-CH" dirty="0" smtClean="0"/>
              <a:t> v </a:t>
            </a:r>
            <a:r>
              <a:rPr lang="fr-CH" dirty="0" err="1" smtClean="0"/>
              <a:t>smallholders</a:t>
            </a:r>
            <a:r>
              <a:rPr lang="fr-CH" dirty="0" smtClean="0"/>
              <a:t>; </a:t>
            </a:r>
            <a:r>
              <a:rPr lang="fr-CH" dirty="0" err="1" smtClean="0"/>
              <a:t>Regenerationists</a:t>
            </a:r>
            <a:r>
              <a:rPr lang="fr-CH" dirty="0" smtClean="0"/>
              <a:t> v caciques</a:t>
            </a:r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564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Primo de </a:t>
            </a:r>
            <a:r>
              <a:rPr lang="fr-CH" dirty="0" err="1" smtClean="0"/>
              <a:t>Rivera`s</a:t>
            </a:r>
            <a:r>
              <a:rPr lang="fr-CH" dirty="0" smtClean="0"/>
              <a:t> coup d`</a:t>
            </a:r>
            <a:r>
              <a:rPr lang="fr-CH" dirty="0" err="1" smtClean="0"/>
              <a:t>etat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1921 </a:t>
            </a:r>
            <a:r>
              <a:rPr lang="fr-CH" dirty="0" err="1" smtClean="0"/>
              <a:t>humiliating</a:t>
            </a:r>
            <a:r>
              <a:rPr lang="fr-CH" dirty="0" smtClean="0"/>
              <a:t> </a:t>
            </a:r>
            <a:r>
              <a:rPr lang="fr-CH" dirty="0" err="1" smtClean="0"/>
              <a:t>defeat</a:t>
            </a:r>
            <a:r>
              <a:rPr lang="fr-CH" dirty="0" smtClean="0"/>
              <a:t> for </a:t>
            </a:r>
            <a:r>
              <a:rPr lang="fr-CH" dirty="0" err="1" smtClean="0"/>
              <a:t>military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top </a:t>
            </a:r>
            <a:r>
              <a:rPr lang="fr-CH" dirty="0" err="1" smtClean="0"/>
              <a:t>brass</a:t>
            </a:r>
            <a:r>
              <a:rPr lang="fr-CH" dirty="0" smtClean="0"/>
              <a:t> </a:t>
            </a:r>
            <a:r>
              <a:rPr lang="fr-CH" dirty="0" err="1" smtClean="0"/>
              <a:t>publically</a:t>
            </a:r>
            <a:r>
              <a:rPr lang="fr-CH" dirty="0" smtClean="0"/>
              <a:t> </a:t>
            </a:r>
            <a:r>
              <a:rPr lang="fr-CH" dirty="0" err="1" smtClean="0"/>
              <a:t>blamed</a:t>
            </a:r>
            <a:endParaRPr lang="fr-CH" dirty="0" smtClean="0"/>
          </a:p>
          <a:p>
            <a:r>
              <a:rPr lang="fr-CH" dirty="0" err="1" smtClean="0"/>
              <a:t>Catholic</a:t>
            </a:r>
            <a:r>
              <a:rPr lang="fr-CH" dirty="0" smtClean="0"/>
              <a:t> Church </a:t>
            </a:r>
            <a:r>
              <a:rPr lang="fr-CH" dirty="0" err="1" smtClean="0"/>
              <a:t>threatened</a:t>
            </a:r>
            <a:r>
              <a:rPr lang="fr-CH" dirty="0" smtClean="0"/>
              <a:t> by </a:t>
            </a:r>
            <a:r>
              <a:rPr lang="fr-CH" dirty="0" err="1" smtClean="0"/>
              <a:t>Govt</a:t>
            </a:r>
            <a:r>
              <a:rPr lang="fr-CH" dirty="0" smtClean="0"/>
              <a:t> bill on </a:t>
            </a:r>
            <a:r>
              <a:rPr lang="fr-CH" dirty="0" err="1" smtClean="0"/>
              <a:t>freedom</a:t>
            </a:r>
            <a:r>
              <a:rPr lang="fr-CH" dirty="0" smtClean="0"/>
              <a:t> of conscience</a:t>
            </a:r>
          </a:p>
          <a:p>
            <a:r>
              <a:rPr lang="fr-CH" dirty="0" err="1" smtClean="0"/>
              <a:t>Landowners</a:t>
            </a:r>
            <a:r>
              <a:rPr lang="fr-CH" dirty="0" smtClean="0"/>
              <a:t> </a:t>
            </a:r>
            <a:r>
              <a:rPr lang="fr-CH" dirty="0" err="1" smtClean="0"/>
              <a:t>opp</a:t>
            </a:r>
            <a:r>
              <a:rPr lang="fr-CH" dirty="0" smtClean="0"/>
              <a:t> to land </a:t>
            </a:r>
            <a:r>
              <a:rPr lang="fr-CH" dirty="0" err="1" smtClean="0"/>
              <a:t>reform</a:t>
            </a:r>
            <a:endParaRPr lang="fr-CH" dirty="0" smtClean="0"/>
          </a:p>
          <a:p>
            <a:r>
              <a:rPr lang="fr-CH" dirty="0" err="1" smtClean="0"/>
              <a:t>Flashpoint</a:t>
            </a:r>
            <a:r>
              <a:rPr lang="fr-CH" dirty="0" smtClean="0"/>
              <a:t> – corporal </a:t>
            </a:r>
            <a:r>
              <a:rPr lang="fr-CH" dirty="0" err="1" smtClean="0"/>
              <a:t>pardoned</a:t>
            </a:r>
            <a:r>
              <a:rPr lang="fr-CH" dirty="0" smtClean="0"/>
              <a:t> for </a:t>
            </a:r>
            <a:r>
              <a:rPr lang="fr-CH" dirty="0" err="1" smtClean="0"/>
              <a:t>murder</a:t>
            </a:r>
            <a:r>
              <a:rPr lang="fr-CH" dirty="0" smtClean="0"/>
              <a:t> of an </a:t>
            </a:r>
            <a:r>
              <a:rPr lang="fr-CH" dirty="0" err="1" smtClean="0"/>
              <a:t>officer</a:t>
            </a:r>
            <a:r>
              <a:rPr lang="fr-CH" dirty="0" smtClean="0"/>
              <a:t> by the King in 1923 (P Preston)</a:t>
            </a:r>
          </a:p>
          <a:p>
            <a:r>
              <a:rPr lang="fr-CH" dirty="0" err="1" smtClean="0"/>
              <a:t>Corrupt</a:t>
            </a:r>
            <a:r>
              <a:rPr lang="fr-CH" dirty="0" smtClean="0"/>
              <a:t> state </a:t>
            </a:r>
            <a:r>
              <a:rPr lang="fr-CH" dirty="0" err="1" smtClean="0"/>
              <a:t>had</a:t>
            </a:r>
            <a:r>
              <a:rPr lang="fr-CH" dirty="0" smtClean="0"/>
              <a:t> to go…..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284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Rivera`s</a:t>
            </a:r>
            <a:r>
              <a:rPr lang="fr-CH" dirty="0" smtClean="0"/>
              <a:t> </a:t>
            </a:r>
            <a:r>
              <a:rPr lang="fr-CH" dirty="0" err="1" smtClean="0"/>
              <a:t>dictatorship</a:t>
            </a:r>
            <a:r>
              <a:rPr lang="fr-CH" dirty="0" smtClean="0"/>
              <a:t> 1923-30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i="1" dirty="0" smtClean="0"/>
              <a:t>Spain, One and Great!</a:t>
            </a:r>
          </a:p>
          <a:p>
            <a:r>
              <a:rPr lang="fr-CH" dirty="0" smtClean="0"/>
              <a:t>Progressive and </a:t>
            </a:r>
            <a:r>
              <a:rPr lang="fr-CH" dirty="0" err="1" smtClean="0"/>
              <a:t>reactionary</a:t>
            </a:r>
            <a:r>
              <a:rPr lang="fr-CH" dirty="0" smtClean="0"/>
              <a:t> aspects</a:t>
            </a:r>
          </a:p>
          <a:p>
            <a:r>
              <a:rPr lang="fr-CH" dirty="0" err="1" smtClean="0"/>
              <a:t>Resulted</a:t>
            </a:r>
            <a:r>
              <a:rPr lang="fr-CH" dirty="0" smtClean="0"/>
              <a:t> in </a:t>
            </a:r>
            <a:r>
              <a:rPr lang="fr-CH" dirty="0" err="1" smtClean="0"/>
              <a:t>alienating</a:t>
            </a:r>
            <a:r>
              <a:rPr lang="fr-CH" dirty="0" smtClean="0"/>
              <a:t> </a:t>
            </a:r>
            <a:r>
              <a:rPr lang="fr-CH" dirty="0" err="1" smtClean="0"/>
              <a:t>everybody</a:t>
            </a:r>
            <a:endParaRPr lang="fr-CH" dirty="0" smtClean="0"/>
          </a:p>
          <a:p>
            <a:r>
              <a:rPr lang="fr-CH" dirty="0" smtClean="0"/>
              <a:t>Jan 30 </a:t>
            </a:r>
            <a:r>
              <a:rPr lang="fr-CH" dirty="0" err="1" smtClean="0"/>
              <a:t>stepped</a:t>
            </a:r>
            <a:r>
              <a:rPr lang="fr-CH" dirty="0" smtClean="0"/>
              <a:t> down; Ltd </a:t>
            </a:r>
            <a:r>
              <a:rPr lang="fr-CH" dirty="0" err="1" smtClean="0"/>
              <a:t>Govt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Gen</a:t>
            </a:r>
            <a:r>
              <a:rPr lang="fr-CH" dirty="0" smtClean="0"/>
              <a:t> </a:t>
            </a:r>
            <a:r>
              <a:rPr lang="fr-CH" dirty="0" err="1" smtClean="0"/>
              <a:t>Berenguer</a:t>
            </a:r>
            <a:r>
              <a:rPr lang="fr-CH" dirty="0" smtClean="0"/>
              <a:t> </a:t>
            </a:r>
            <a:r>
              <a:rPr lang="fr-CH" dirty="0" err="1" smtClean="0"/>
              <a:t>until</a:t>
            </a:r>
            <a:r>
              <a:rPr lang="fr-CH" dirty="0" smtClean="0"/>
              <a:t> </a:t>
            </a:r>
            <a:r>
              <a:rPr lang="fr-CH" dirty="0" err="1" smtClean="0"/>
              <a:t>Apr</a:t>
            </a:r>
            <a:r>
              <a:rPr lang="fr-CH" dirty="0" smtClean="0"/>
              <a:t> 31 </a:t>
            </a:r>
            <a:r>
              <a:rPr lang="fr-CH" dirty="0" err="1" smtClean="0"/>
              <a:t>elections</a:t>
            </a:r>
            <a:r>
              <a:rPr lang="fr-CH" dirty="0" smtClean="0"/>
              <a:t>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Republicans</a:t>
            </a:r>
            <a:r>
              <a:rPr lang="fr-CH" dirty="0" smtClean="0"/>
              <a:t> (L) won </a:t>
            </a:r>
            <a:r>
              <a:rPr lang="fr-CH" dirty="0" err="1" smtClean="0"/>
              <a:t>with</a:t>
            </a:r>
            <a:r>
              <a:rPr lang="fr-CH" dirty="0" smtClean="0"/>
              <a:t> a </a:t>
            </a:r>
            <a:r>
              <a:rPr lang="fr-CH" dirty="0" err="1" smtClean="0"/>
              <a:t>landslide</a:t>
            </a:r>
            <a:endParaRPr lang="fr-CH" dirty="0" smtClean="0"/>
          </a:p>
          <a:p>
            <a:r>
              <a:rPr lang="fr-CH" dirty="0" smtClean="0"/>
              <a:t>Alfonso XIII </a:t>
            </a:r>
            <a:r>
              <a:rPr lang="fr-CH" dirty="0" err="1" smtClean="0"/>
              <a:t>stepped</a:t>
            </a:r>
            <a:r>
              <a:rPr lang="fr-CH" dirty="0" smtClean="0"/>
              <a:t> down</a:t>
            </a:r>
          </a:p>
          <a:p>
            <a:r>
              <a:rPr lang="fr-CH" dirty="0" smtClean="0"/>
              <a:t>2</a:t>
            </a:r>
            <a:r>
              <a:rPr lang="fr-CH" baseline="30000" dirty="0" smtClean="0"/>
              <a:t>nd</a:t>
            </a:r>
            <a:r>
              <a:rPr lang="fr-CH" dirty="0" smtClean="0"/>
              <a:t> </a:t>
            </a:r>
            <a:r>
              <a:rPr lang="fr-CH" dirty="0" err="1" smtClean="0"/>
              <a:t>Republic</a:t>
            </a:r>
            <a:r>
              <a:rPr lang="fr-CH" dirty="0" smtClean="0"/>
              <a:t> </a:t>
            </a:r>
            <a:r>
              <a:rPr lang="fr-CH" dirty="0" err="1" smtClean="0"/>
              <a:t>born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03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Rivera in power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Arrived</a:t>
            </a:r>
            <a:r>
              <a:rPr lang="fr-CH" dirty="0" smtClean="0"/>
              <a:t> as </a:t>
            </a:r>
            <a:r>
              <a:rPr lang="fr-CH" dirty="0" err="1" smtClean="0"/>
              <a:t>saviour</a:t>
            </a:r>
            <a:r>
              <a:rPr lang="fr-CH" dirty="0" smtClean="0"/>
              <a:t> vs </a:t>
            </a:r>
            <a:r>
              <a:rPr lang="fr-CH" dirty="0" err="1" smtClean="0"/>
              <a:t>political</a:t>
            </a:r>
            <a:r>
              <a:rPr lang="fr-CH" dirty="0" smtClean="0"/>
              <a:t> corruption, social chaos, </a:t>
            </a:r>
            <a:r>
              <a:rPr lang="fr-CH" dirty="0" err="1" smtClean="0"/>
              <a:t>imperial</a:t>
            </a:r>
            <a:r>
              <a:rPr lang="fr-CH" dirty="0" smtClean="0"/>
              <a:t> humiliation</a:t>
            </a:r>
          </a:p>
          <a:p>
            <a:r>
              <a:rPr lang="fr-CH" dirty="0" err="1" smtClean="0"/>
              <a:t>Supp</a:t>
            </a:r>
            <a:r>
              <a:rPr lang="fr-CH" dirty="0" smtClean="0"/>
              <a:t> by King, </a:t>
            </a:r>
            <a:r>
              <a:rPr lang="fr-CH" dirty="0" err="1" smtClean="0"/>
              <a:t>army</a:t>
            </a:r>
            <a:r>
              <a:rPr lang="fr-CH" dirty="0" smtClean="0"/>
              <a:t>, Church, people</a:t>
            </a:r>
          </a:p>
          <a:p>
            <a:r>
              <a:rPr lang="fr-CH" dirty="0" err="1" smtClean="0"/>
              <a:t>Dismissed</a:t>
            </a:r>
            <a:r>
              <a:rPr lang="fr-CH" dirty="0" smtClean="0"/>
              <a:t> Cortes, </a:t>
            </a:r>
            <a:r>
              <a:rPr lang="fr-CH" dirty="0" err="1" smtClean="0"/>
              <a:t>suspended</a:t>
            </a:r>
            <a:r>
              <a:rPr lang="fr-CH" dirty="0" smtClean="0"/>
              <a:t> </a:t>
            </a:r>
            <a:r>
              <a:rPr lang="fr-CH" dirty="0" err="1" smtClean="0"/>
              <a:t>elections</a:t>
            </a:r>
            <a:r>
              <a:rPr lang="fr-CH" dirty="0" smtClean="0"/>
              <a:t> and trial by jury, est </a:t>
            </a:r>
            <a:r>
              <a:rPr lang="fr-CH" dirty="0" err="1" smtClean="0"/>
              <a:t>highly</a:t>
            </a:r>
            <a:r>
              <a:rPr lang="fr-CH" dirty="0" smtClean="0"/>
              <a:t> </a:t>
            </a:r>
            <a:r>
              <a:rPr lang="fr-CH" dirty="0" err="1" smtClean="0"/>
              <a:t>regulated</a:t>
            </a:r>
            <a:r>
              <a:rPr lang="fr-CH" dirty="0" smtClean="0"/>
              <a:t> </a:t>
            </a:r>
            <a:r>
              <a:rPr lang="fr-CH" dirty="0" err="1" smtClean="0"/>
              <a:t>ed</a:t>
            </a:r>
            <a:r>
              <a:rPr lang="fr-CH" dirty="0" smtClean="0"/>
              <a:t> system, </a:t>
            </a:r>
            <a:r>
              <a:rPr lang="fr-CH" dirty="0" err="1" smtClean="0"/>
              <a:t>censored</a:t>
            </a:r>
            <a:r>
              <a:rPr lang="fr-CH" dirty="0" smtClean="0"/>
              <a:t> </a:t>
            </a:r>
            <a:r>
              <a:rPr lang="fr-CH" dirty="0" err="1" smtClean="0"/>
              <a:t>press</a:t>
            </a:r>
            <a:r>
              <a:rPr lang="fr-CH" dirty="0" smtClean="0"/>
              <a:t>, </a:t>
            </a:r>
            <a:r>
              <a:rPr lang="fr-CH" dirty="0" err="1" smtClean="0"/>
              <a:t>forced</a:t>
            </a:r>
            <a:r>
              <a:rPr lang="fr-CH" dirty="0" smtClean="0"/>
              <a:t> </a:t>
            </a:r>
            <a:r>
              <a:rPr lang="fr-CH" dirty="0" err="1" smtClean="0"/>
              <a:t>many</a:t>
            </a:r>
            <a:r>
              <a:rPr lang="fr-CH" dirty="0" smtClean="0"/>
              <a:t> </a:t>
            </a:r>
            <a:r>
              <a:rPr lang="fr-CH" dirty="0" err="1" smtClean="0"/>
              <a:t>critics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exile</a:t>
            </a:r>
          </a:p>
          <a:p>
            <a:r>
              <a:rPr lang="fr-CH" dirty="0" smtClean="0"/>
              <a:t>BUT </a:t>
            </a:r>
            <a:r>
              <a:rPr lang="fr-CH" dirty="0" err="1" smtClean="0"/>
              <a:t>determined</a:t>
            </a:r>
            <a:r>
              <a:rPr lang="fr-CH" dirty="0" smtClean="0"/>
              <a:t> to </a:t>
            </a:r>
            <a:r>
              <a:rPr lang="fr-CH" dirty="0" err="1" smtClean="0"/>
              <a:t>alleviate</a:t>
            </a:r>
            <a:r>
              <a:rPr lang="fr-CH" dirty="0" smtClean="0"/>
              <a:t> </a:t>
            </a:r>
            <a:r>
              <a:rPr lang="fr-CH" dirty="0" err="1" smtClean="0"/>
              <a:t>poverty</a:t>
            </a:r>
            <a:r>
              <a:rPr lang="fr-CH" dirty="0" smtClean="0"/>
              <a:t> of masses, </a:t>
            </a:r>
            <a:r>
              <a:rPr lang="fr-CH" dirty="0" err="1" smtClean="0"/>
              <a:t>extinguish</a:t>
            </a:r>
            <a:r>
              <a:rPr lang="fr-CH" dirty="0" smtClean="0"/>
              <a:t> </a:t>
            </a:r>
            <a:r>
              <a:rPr lang="fr-CH" dirty="0" err="1" smtClean="0"/>
              <a:t>political</a:t>
            </a:r>
            <a:r>
              <a:rPr lang="fr-CH" dirty="0" smtClean="0"/>
              <a:t> corruption, </a:t>
            </a:r>
            <a:r>
              <a:rPr lang="fr-CH" dirty="0" err="1" smtClean="0"/>
              <a:t>maintain</a:t>
            </a:r>
            <a:r>
              <a:rPr lang="fr-CH" dirty="0" smtClean="0"/>
              <a:t> </a:t>
            </a:r>
            <a:r>
              <a:rPr lang="fr-CH" dirty="0" err="1" smtClean="0"/>
              <a:t>Spanish</a:t>
            </a:r>
            <a:r>
              <a:rPr lang="fr-CH" dirty="0" smtClean="0"/>
              <a:t> </a:t>
            </a:r>
            <a:r>
              <a:rPr lang="fr-CH" dirty="0" err="1" smtClean="0"/>
              <a:t>integrity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7360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Achievements</a:t>
            </a:r>
            <a:r>
              <a:rPr lang="fr-CH" dirty="0" smtClean="0"/>
              <a:t>?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H" dirty="0" smtClean="0"/>
              <a:t>Corruption </a:t>
            </a:r>
            <a:r>
              <a:rPr lang="fr-CH" dirty="0" err="1" smtClean="0"/>
              <a:t>remained</a:t>
            </a:r>
            <a:r>
              <a:rPr lang="fr-CH" dirty="0" smtClean="0"/>
              <a:t> </a:t>
            </a:r>
            <a:r>
              <a:rPr lang="fr-CH" dirty="0" err="1" smtClean="0"/>
              <a:t>widespread</a:t>
            </a:r>
            <a:endParaRPr lang="fr-CH" dirty="0" smtClean="0"/>
          </a:p>
          <a:p>
            <a:r>
              <a:rPr lang="fr-CH" dirty="0" smtClean="0"/>
              <a:t>Support </a:t>
            </a:r>
            <a:r>
              <a:rPr lang="fr-CH" dirty="0" err="1" smtClean="0"/>
              <a:t>limited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L </a:t>
            </a:r>
            <a:r>
              <a:rPr lang="fr-CH" dirty="0" err="1" smtClean="0"/>
              <a:t>never</a:t>
            </a:r>
            <a:r>
              <a:rPr lang="fr-CH" dirty="0" smtClean="0"/>
              <a:t> </a:t>
            </a:r>
            <a:r>
              <a:rPr lang="fr-CH" dirty="0" err="1" smtClean="0"/>
              <a:t>integrated</a:t>
            </a:r>
            <a:endParaRPr lang="fr-CH" dirty="0" smtClean="0"/>
          </a:p>
          <a:p>
            <a:r>
              <a:rPr lang="fr-CH" dirty="0" err="1" smtClean="0"/>
              <a:t>Economic</a:t>
            </a:r>
            <a:r>
              <a:rPr lang="fr-CH" dirty="0" smtClean="0"/>
              <a:t> </a:t>
            </a:r>
            <a:r>
              <a:rPr lang="fr-CH" dirty="0" err="1" smtClean="0"/>
              <a:t>reform</a:t>
            </a:r>
            <a:r>
              <a:rPr lang="fr-CH" dirty="0" smtClean="0"/>
              <a:t> </a:t>
            </a:r>
            <a:r>
              <a:rPr lang="fr-CH" dirty="0" err="1" smtClean="0"/>
              <a:t>damaged</a:t>
            </a:r>
            <a:r>
              <a:rPr lang="fr-CH" dirty="0" smtClean="0"/>
              <a:t> by world </a:t>
            </a:r>
            <a:r>
              <a:rPr lang="fr-CH" dirty="0" err="1" smtClean="0"/>
              <a:t>economy</a:t>
            </a:r>
            <a:endParaRPr lang="fr-CH" dirty="0" smtClean="0"/>
          </a:p>
          <a:p>
            <a:r>
              <a:rPr lang="fr-CH" dirty="0" err="1" smtClean="0"/>
              <a:t>Catalonia</a:t>
            </a:r>
            <a:r>
              <a:rPr lang="fr-CH" dirty="0" smtClean="0"/>
              <a:t> &amp; Basque </a:t>
            </a:r>
            <a:r>
              <a:rPr lang="fr-CH" dirty="0" err="1" smtClean="0"/>
              <a:t>assemblies</a:t>
            </a:r>
            <a:r>
              <a:rPr lang="fr-CH" dirty="0" smtClean="0"/>
              <a:t> </a:t>
            </a:r>
            <a:r>
              <a:rPr lang="fr-CH" dirty="0" err="1" smtClean="0"/>
              <a:t>abolished</a:t>
            </a:r>
            <a:endParaRPr lang="fr-CH" dirty="0" smtClean="0"/>
          </a:p>
          <a:p>
            <a:r>
              <a:rPr lang="fr-CH" dirty="0" smtClean="0"/>
              <a:t>Ed </a:t>
            </a:r>
            <a:r>
              <a:rPr lang="fr-CH" dirty="0" err="1" smtClean="0"/>
              <a:t>infrastuctures</a:t>
            </a:r>
            <a:r>
              <a:rPr lang="fr-CH" dirty="0" smtClean="0"/>
              <a:t> </a:t>
            </a:r>
            <a:r>
              <a:rPr lang="fr-CH" dirty="0" err="1" smtClean="0"/>
              <a:t>expanded</a:t>
            </a:r>
            <a:r>
              <a:rPr lang="fr-CH" dirty="0"/>
              <a:t> </a:t>
            </a:r>
            <a:r>
              <a:rPr lang="fr-CH" dirty="0" smtClean="0"/>
              <a:t>but </a:t>
            </a:r>
            <a:r>
              <a:rPr lang="fr-CH" dirty="0" err="1" smtClean="0"/>
              <a:t>controlled</a:t>
            </a:r>
            <a:endParaRPr lang="fr-CH" dirty="0" smtClean="0"/>
          </a:p>
          <a:p>
            <a:r>
              <a:rPr lang="fr-CH" dirty="0" err="1" smtClean="0"/>
              <a:t>Housing</a:t>
            </a:r>
            <a:r>
              <a:rPr lang="fr-CH" dirty="0" smtClean="0"/>
              <a:t> for </a:t>
            </a:r>
            <a:r>
              <a:rPr lang="fr-CH" dirty="0" err="1" smtClean="0"/>
              <a:t>workers</a:t>
            </a:r>
            <a:r>
              <a:rPr lang="fr-CH" dirty="0" smtClean="0"/>
              <a:t> and </a:t>
            </a:r>
            <a:r>
              <a:rPr lang="fr-CH" dirty="0" err="1" smtClean="0"/>
              <a:t>maternity</a:t>
            </a:r>
            <a:r>
              <a:rPr lang="fr-CH" dirty="0" smtClean="0"/>
              <a:t> </a:t>
            </a:r>
            <a:r>
              <a:rPr lang="fr-CH" dirty="0" err="1" smtClean="0"/>
              <a:t>leave</a:t>
            </a:r>
            <a:r>
              <a:rPr lang="fr-CH" dirty="0" smtClean="0"/>
              <a:t>, but </a:t>
            </a:r>
            <a:r>
              <a:rPr lang="fr-CH" dirty="0" err="1" smtClean="0"/>
              <a:t>strikes</a:t>
            </a:r>
            <a:r>
              <a:rPr lang="fr-CH" dirty="0" smtClean="0"/>
              <a:t> </a:t>
            </a:r>
            <a:r>
              <a:rPr lang="fr-CH" dirty="0" err="1" smtClean="0"/>
              <a:t>continued</a:t>
            </a:r>
            <a:r>
              <a:rPr lang="fr-CH" dirty="0" smtClean="0"/>
              <a:t> </a:t>
            </a:r>
            <a:r>
              <a:rPr lang="fr-CH" dirty="0" err="1" smtClean="0"/>
              <a:t>anyway</a:t>
            </a:r>
            <a:r>
              <a:rPr lang="fr-CH" dirty="0" smtClean="0"/>
              <a:t> &amp; </a:t>
            </a:r>
            <a:r>
              <a:rPr lang="fr-CH" dirty="0" err="1" smtClean="0"/>
              <a:t>only</a:t>
            </a:r>
            <a:r>
              <a:rPr lang="fr-CH" dirty="0" smtClean="0"/>
              <a:t> men </a:t>
            </a:r>
            <a:r>
              <a:rPr lang="fr-CH" dirty="0" err="1" smtClean="0"/>
              <a:t>could</a:t>
            </a:r>
            <a:r>
              <a:rPr lang="fr-CH" dirty="0" smtClean="0"/>
              <a:t> vote</a:t>
            </a:r>
          </a:p>
          <a:p>
            <a:r>
              <a:rPr lang="fr-CH" dirty="0" smtClean="0"/>
              <a:t>Land </a:t>
            </a:r>
            <a:r>
              <a:rPr lang="fr-CH" dirty="0" err="1" smtClean="0"/>
              <a:t>reforms</a:t>
            </a:r>
            <a:r>
              <a:rPr lang="fr-CH" dirty="0" smtClean="0"/>
              <a:t> and public </a:t>
            </a:r>
            <a:r>
              <a:rPr lang="fr-CH" dirty="0" err="1" smtClean="0"/>
              <a:t>works</a:t>
            </a:r>
            <a:r>
              <a:rPr lang="fr-CH" dirty="0" smtClean="0"/>
              <a:t> </a:t>
            </a:r>
            <a:r>
              <a:rPr lang="fr-CH" dirty="0" err="1" smtClean="0"/>
              <a:t>schemes</a:t>
            </a:r>
            <a:r>
              <a:rPr lang="fr-CH" dirty="0" smtClean="0"/>
              <a:t> </a:t>
            </a:r>
            <a:r>
              <a:rPr lang="fr-CH" dirty="0" err="1" smtClean="0"/>
              <a:t>blocked</a:t>
            </a: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3377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Achievements</a:t>
            </a:r>
            <a:r>
              <a:rPr lang="fr-CH" dirty="0" smtClean="0"/>
              <a:t>!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Near</a:t>
            </a:r>
            <a:r>
              <a:rPr lang="fr-CH" dirty="0" smtClean="0"/>
              <a:t>-full </a:t>
            </a:r>
            <a:r>
              <a:rPr lang="fr-CH" dirty="0" err="1" smtClean="0"/>
              <a:t>employment</a:t>
            </a:r>
            <a:r>
              <a:rPr lang="fr-CH" dirty="0" smtClean="0"/>
              <a:t> – road </a:t>
            </a:r>
            <a:r>
              <a:rPr lang="fr-CH" dirty="0" err="1" smtClean="0"/>
              <a:t>refurbs</a:t>
            </a:r>
            <a:r>
              <a:rPr lang="fr-CH" dirty="0" smtClean="0"/>
              <a:t>; r/</a:t>
            </a:r>
            <a:r>
              <a:rPr lang="fr-CH" dirty="0" err="1" smtClean="0"/>
              <a:t>ways</a:t>
            </a:r>
            <a:r>
              <a:rPr lang="fr-CH" dirty="0" smtClean="0"/>
              <a:t> </a:t>
            </a:r>
            <a:r>
              <a:rPr lang="fr-CH" dirty="0" err="1" smtClean="0"/>
              <a:t>extended</a:t>
            </a:r>
            <a:r>
              <a:rPr lang="fr-CH" dirty="0" smtClean="0"/>
              <a:t>; </a:t>
            </a:r>
            <a:r>
              <a:rPr lang="fr-CH" dirty="0" err="1" smtClean="0"/>
              <a:t>hydro-electric</a:t>
            </a:r>
            <a:r>
              <a:rPr lang="fr-CH" dirty="0" smtClean="0"/>
              <a:t> </a:t>
            </a:r>
            <a:r>
              <a:rPr lang="fr-CH" dirty="0" err="1" smtClean="0"/>
              <a:t>schemes</a:t>
            </a:r>
            <a:r>
              <a:rPr lang="fr-CH" dirty="0" smtClean="0"/>
              <a:t>; </a:t>
            </a:r>
          </a:p>
          <a:p>
            <a:r>
              <a:rPr lang="fr-CH" dirty="0" err="1" smtClean="0"/>
              <a:t>Revamping</a:t>
            </a:r>
            <a:r>
              <a:rPr lang="fr-CH" dirty="0" smtClean="0"/>
              <a:t> of </a:t>
            </a:r>
            <a:r>
              <a:rPr lang="fr-CH" dirty="0" err="1" smtClean="0"/>
              <a:t>Spain`s</a:t>
            </a:r>
            <a:r>
              <a:rPr lang="fr-CH" dirty="0" smtClean="0"/>
              <a:t> image </a:t>
            </a:r>
            <a:r>
              <a:rPr lang="fr-CH" dirty="0" err="1" smtClean="0"/>
              <a:t>internationally</a:t>
            </a:r>
            <a:r>
              <a:rPr lang="fr-CH" dirty="0" smtClean="0"/>
              <a:t> w/exhibitions in </a:t>
            </a:r>
            <a:r>
              <a:rPr lang="fr-CH" dirty="0" err="1"/>
              <a:t>S</a:t>
            </a:r>
            <a:r>
              <a:rPr lang="fr-CH" dirty="0" err="1" smtClean="0"/>
              <a:t>eville</a:t>
            </a:r>
            <a:r>
              <a:rPr lang="fr-CH" dirty="0" smtClean="0"/>
              <a:t> &amp; Barcelona 1929</a:t>
            </a:r>
          </a:p>
          <a:p>
            <a:pPr marL="0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79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Collapse…</a:t>
            </a:r>
            <a:r>
              <a:rPr lang="fr-CH" dirty="0" err="1" smtClean="0"/>
              <a:t>ec</a:t>
            </a:r>
            <a:r>
              <a:rPr lang="fr-CH" dirty="0" smtClean="0"/>
              <a:t> </a:t>
            </a:r>
            <a:r>
              <a:rPr lang="fr-CH" dirty="0" err="1" smtClean="0"/>
              <a:t>reasons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435280" cy="3849291"/>
          </a:xfrm>
        </p:spPr>
        <p:txBody>
          <a:bodyPr/>
          <a:lstStyle/>
          <a:p>
            <a:pPr lvl="0"/>
            <a:r>
              <a:rPr lang="fr-CH" dirty="0"/>
              <a:t>Brenan </a:t>
            </a:r>
            <a:r>
              <a:rPr lang="fr-CH" i="1" dirty="0" err="1"/>
              <a:t>Spanish</a:t>
            </a:r>
            <a:r>
              <a:rPr lang="fr-CH" i="1" dirty="0"/>
              <a:t> </a:t>
            </a:r>
            <a:r>
              <a:rPr lang="fr-CH" i="1" dirty="0" err="1"/>
              <a:t>Labyrinth</a:t>
            </a:r>
            <a:r>
              <a:rPr lang="fr-CH" i="1" dirty="0"/>
              <a:t> </a:t>
            </a:r>
            <a:r>
              <a:rPr lang="fr-CH" dirty="0"/>
              <a:t>– </a:t>
            </a:r>
            <a:r>
              <a:rPr lang="fr-CH" dirty="0" err="1"/>
              <a:t>int</a:t>
            </a:r>
            <a:r>
              <a:rPr lang="fr-CH" dirty="0"/>
              <a:t> </a:t>
            </a:r>
            <a:r>
              <a:rPr lang="fr-CH" dirty="0" err="1"/>
              <a:t>ec</a:t>
            </a:r>
            <a:r>
              <a:rPr lang="fr-CH" dirty="0"/>
              <a:t> </a:t>
            </a:r>
            <a:r>
              <a:rPr lang="fr-CH" dirty="0" err="1"/>
              <a:t>upswing</a:t>
            </a:r>
            <a:r>
              <a:rPr lang="fr-CH" dirty="0"/>
              <a:t> 20s</a:t>
            </a:r>
          </a:p>
          <a:p>
            <a:pPr lvl="0"/>
            <a:r>
              <a:rPr lang="fr-CH" dirty="0"/>
              <a:t>Thomas </a:t>
            </a:r>
            <a:r>
              <a:rPr lang="fr-CH" i="1" dirty="0" err="1"/>
              <a:t>Spanish</a:t>
            </a:r>
            <a:r>
              <a:rPr lang="fr-CH" i="1" dirty="0"/>
              <a:t> Civil </a:t>
            </a:r>
            <a:r>
              <a:rPr lang="fr-CH" i="1" dirty="0" err="1"/>
              <a:t>War</a:t>
            </a:r>
            <a:r>
              <a:rPr lang="fr-CH" i="1" dirty="0"/>
              <a:t> </a:t>
            </a:r>
            <a:r>
              <a:rPr lang="fr-CH" dirty="0"/>
              <a:t>– </a:t>
            </a:r>
            <a:r>
              <a:rPr lang="fr-CH" dirty="0" err="1"/>
              <a:t>resulting</a:t>
            </a:r>
            <a:r>
              <a:rPr lang="fr-CH" dirty="0"/>
              <a:t> </a:t>
            </a:r>
            <a:r>
              <a:rPr lang="fr-CH" dirty="0" err="1"/>
              <a:t>ec</a:t>
            </a:r>
            <a:r>
              <a:rPr lang="fr-CH" dirty="0"/>
              <a:t> </a:t>
            </a:r>
            <a:r>
              <a:rPr lang="fr-CH" dirty="0" err="1"/>
              <a:t>downturn</a:t>
            </a:r>
            <a:r>
              <a:rPr lang="fr-CH" dirty="0"/>
              <a:t> 1929 </a:t>
            </a:r>
            <a:r>
              <a:rPr lang="fr-CH" dirty="0" err="1"/>
              <a:t>therefore</a:t>
            </a:r>
            <a:r>
              <a:rPr lang="fr-CH" dirty="0"/>
              <a:t> </a:t>
            </a:r>
            <a:r>
              <a:rPr lang="fr-CH" dirty="0" err="1"/>
              <a:t>even</a:t>
            </a:r>
            <a:r>
              <a:rPr lang="fr-CH" dirty="0"/>
              <a:t> harder to </a:t>
            </a:r>
            <a:r>
              <a:rPr lang="fr-CH" dirty="0" err="1"/>
              <a:t>take</a:t>
            </a:r>
            <a:endParaRPr lang="fr-CH" dirty="0"/>
          </a:p>
          <a:p>
            <a:pPr lvl="0"/>
            <a:r>
              <a:rPr lang="fr-CH" dirty="0"/>
              <a:t>Ben-Ami – </a:t>
            </a:r>
            <a:r>
              <a:rPr lang="fr-CH" dirty="0" err="1"/>
              <a:t>incr</a:t>
            </a:r>
            <a:r>
              <a:rPr lang="fr-CH" dirty="0"/>
              <a:t> </a:t>
            </a:r>
            <a:r>
              <a:rPr lang="fr-CH" dirty="0" err="1"/>
              <a:t>urb</a:t>
            </a:r>
            <a:r>
              <a:rPr lang="fr-CH" dirty="0"/>
              <a:t>, </a:t>
            </a:r>
            <a:r>
              <a:rPr lang="fr-CH" dirty="0" err="1"/>
              <a:t>incr</a:t>
            </a:r>
            <a:r>
              <a:rPr lang="fr-CH" dirty="0"/>
              <a:t> lib, </a:t>
            </a:r>
            <a:r>
              <a:rPr lang="fr-CH" dirty="0" err="1"/>
              <a:t>incr</a:t>
            </a:r>
            <a:r>
              <a:rPr lang="fr-CH" dirty="0"/>
              <a:t> </a:t>
            </a:r>
            <a:r>
              <a:rPr lang="fr-CH" dirty="0" err="1"/>
              <a:t>pol</a:t>
            </a:r>
            <a:r>
              <a:rPr lang="fr-CH" dirty="0"/>
              <a:t> </a:t>
            </a:r>
            <a:r>
              <a:rPr lang="fr-CH" dirty="0" err="1"/>
              <a:t>activism</a:t>
            </a:r>
            <a:endParaRPr lang="fr-CH" dirty="0"/>
          </a:p>
          <a:p>
            <a:r>
              <a:rPr lang="fr-CH" dirty="0" smtClean="0"/>
              <a:t>Preston – public </a:t>
            </a:r>
            <a:r>
              <a:rPr lang="fr-CH" dirty="0" err="1" smtClean="0"/>
              <a:t>spending</a:t>
            </a:r>
            <a:r>
              <a:rPr lang="fr-CH" dirty="0" smtClean="0"/>
              <a:t> </a:t>
            </a:r>
            <a:r>
              <a:rPr lang="fr-CH" dirty="0" err="1" smtClean="0"/>
              <a:t>created</a:t>
            </a:r>
            <a:r>
              <a:rPr lang="fr-CH" dirty="0" smtClean="0"/>
              <a:t> </a:t>
            </a:r>
            <a:r>
              <a:rPr lang="fr-CH" dirty="0" err="1" smtClean="0"/>
              <a:t>huge</a:t>
            </a:r>
            <a:r>
              <a:rPr lang="fr-CH" dirty="0" smtClean="0"/>
              <a:t> </a:t>
            </a:r>
            <a:r>
              <a:rPr lang="fr-CH" dirty="0" err="1" smtClean="0"/>
              <a:t>burden</a:t>
            </a:r>
            <a:endParaRPr lang="fr-CH" dirty="0" smtClean="0"/>
          </a:p>
          <a:p>
            <a:pPr marL="0" indent="0">
              <a:buNone/>
            </a:pP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22708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1611</TotalTime>
  <Words>484</Words>
  <Application>Microsoft Macintosh PowerPoint</Application>
  <PresentationFormat>On-screen Show (4:3)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LT Causes of the Spanish Civil War (I)</vt:lpstr>
      <vt:lpstr>Background – 19th C Spain</vt:lpstr>
      <vt:lpstr>20th C developments</vt:lpstr>
      <vt:lpstr>Primo de Rivera`s coup d`etat</vt:lpstr>
      <vt:lpstr>Rivera`s dictatorship 1923-30</vt:lpstr>
      <vt:lpstr>Rivera in power</vt:lpstr>
      <vt:lpstr>Achievements?</vt:lpstr>
      <vt:lpstr>Achievements!</vt:lpstr>
      <vt:lpstr>Collapse…ec reasons</vt:lpstr>
      <vt:lpstr>Collapse…military reasons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Spanish Civil War</dc:title>
  <dc:creator>jamie</dc:creator>
  <cp:lastModifiedBy>James Cormick</cp:lastModifiedBy>
  <cp:revision>29</cp:revision>
  <cp:lastPrinted>2019-03-29T10:17:04Z</cp:lastPrinted>
  <dcterms:created xsi:type="dcterms:W3CDTF">2012-09-02T09:42:36Z</dcterms:created>
  <dcterms:modified xsi:type="dcterms:W3CDTF">2019-04-01T17:06:42Z</dcterms:modified>
</cp:coreProperties>
</file>