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à coins arrond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r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0" name="Sous-titr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à coins arrond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à coins arrond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à coins arrond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rrondir un rectangle à un seul coin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à coins arrond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Espace réservé du titre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D1EC54A-DE19-4F76-8A86-9D73D5494981}" type="datetimeFigureOut">
              <a:rPr lang="fr-CH" smtClean="0"/>
              <a:pPr/>
              <a:t>11.01.2017</a:t>
            </a:fld>
            <a:endParaRPr lang="fr-CH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D246796-9AB7-460A-901E-7D4180B37F32}" type="slidenum">
              <a:rPr lang="fr-CH" smtClean="0"/>
              <a:pPr/>
              <a:t>‹N°›</a:t>
            </a:fld>
            <a:endParaRPr lang="fr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H" dirty="0" smtClean="0"/>
              <a:t>Descartes </a:t>
            </a:r>
            <a:r>
              <a:rPr lang="fr-CH" dirty="0" err="1" smtClean="0"/>
              <a:t>Meditations</a:t>
            </a:r>
            <a:endParaRPr lang="fr-CH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H" dirty="0" err="1" smtClean="0"/>
              <a:t>Meditation</a:t>
            </a:r>
            <a:r>
              <a:rPr lang="fr-CH" dirty="0" smtClean="0"/>
              <a:t> I</a:t>
            </a:r>
            <a:endParaRPr lang="fr-CH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First to question how we can claim to know with certainty anything about the world around us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Possibility of doubt can never be ruled out. </a:t>
            </a:r>
          </a:p>
          <a:p>
            <a:r>
              <a:rPr lang="en-US" dirty="0" smtClean="0"/>
              <a:t>If we can never be certain, how can we know anything?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Skepticism central to our ongoing attempt to provide certain foundations for knowledge </a:t>
            </a:r>
          </a:p>
          <a:p>
            <a:pPr>
              <a:buNone/>
            </a:pPr>
            <a:endParaRPr lang="fr-CH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one actually lives skepticism</a:t>
            </a:r>
          </a:p>
          <a:p>
            <a:r>
              <a:rPr lang="en-US" dirty="0" smtClean="0"/>
              <a:t>No one actually doubts whether other people really exist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BUT very difficult to dismiss skepticism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Western philosophy since Descartes largely concerned with efforts to overcome this problem. </a:t>
            </a:r>
          </a:p>
          <a:p>
            <a:r>
              <a:rPr lang="en-US" dirty="0" smtClean="0"/>
              <a:t>See Hume, Kant, and Wittgenstein</a:t>
            </a:r>
            <a:endParaRPr lang="fr-CH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Descartes' doubt is methodological and rational doubt</a:t>
            </a:r>
          </a:p>
          <a:p>
            <a:r>
              <a:rPr lang="en-US" dirty="0" smtClean="0"/>
              <a:t>Not just doubting everything at random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Solid reasons for doubt at each stage</a:t>
            </a:r>
          </a:p>
          <a:p>
            <a:pPr>
              <a:buNone/>
            </a:pPr>
            <a:r>
              <a:rPr lang="en-US" dirty="0" smtClean="0"/>
              <a:t>- rejects  possibility he might be mad</a:t>
            </a:r>
          </a:p>
          <a:p>
            <a:pPr>
              <a:buFontTx/>
              <a:buChar char="-"/>
            </a:pPr>
            <a:r>
              <a:rPr lang="en-US" dirty="0" smtClean="0"/>
              <a:t>undercut rationality that motivates doubt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Descartes is trying to set up this doubt within a rational framework</a:t>
            </a:r>
          </a:p>
          <a:p>
            <a:r>
              <a:rPr lang="en-US" dirty="0" smtClean="0"/>
              <a:t>Needs to maintain a claim to rationality for his arguments to proceed. </a:t>
            </a:r>
            <a:endParaRPr lang="fr-CH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First </a:t>
            </a:r>
            <a:r>
              <a:rPr lang="fr-CH" dirty="0" err="1" smtClean="0"/>
              <a:t>Meditation</a:t>
            </a:r>
            <a:r>
              <a:rPr lang="fr-CH" dirty="0" smtClean="0"/>
              <a:t>: </a:t>
            </a:r>
            <a:r>
              <a:rPr lang="fr-CH" dirty="0" err="1" smtClean="0"/>
              <a:t>skeptical</a:t>
            </a:r>
            <a:r>
              <a:rPr lang="fr-CH" dirty="0" smtClean="0"/>
              <a:t> </a:t>
            </a:r>
            <a:r>
              <a:rPr lang="fr-CH" dirty="0" err="1" smtClean="0"/>
              <a:t>doubts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"What can be called into doubt“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Sweep away all he thinks he knows </a:t>
            </a:r>
          </a:p>
          <a:p>
            <a:r>
              <a:rPr lang="en-US" dirty="0" smtClean="0"/>
              <a:t>Start again from the foundations</a:t>
            </a:r>
          </a:p>
          <a:p>
            <a:r>
              <a:rPr lang="en-US" dirty="0" smtClean="0"/>
              <a:t>Doubt the basic principles upon which his opinions are founded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Sense experience</a:t>
            </a:r>
          </a:p>
          <a:p>
            <a:r>
              <a:rPr lang="en-US" dirty="0" smtClean="0"/>
              <a:t>Dreaming yet sensing real objects</a:t>
            </a:r>
          </a:p>
          <a:p>
            <a:r>
              <a:rPr lang="en-US" dirty="0" smtClean="0"/>
              <a:t>Dreams from experience like paintings </a:t>
            </a:r>
          </a:p>
          <a:p>
            <a:r>
              <a:rPr lang="en-US" dirty="0" smtClean="0"/>
              <a:t>Painter creates imaginary creature - mermaid </a:t>
            </a:r>
          </a:p>
          <a:p>
            <a:r>
              <a:rPr lang="en-US" dirty="0" smtClean="0"/>
              <a:t>Parts from real things-women and fish</a:t>
            </a:r>
            <a:endParaRPr lang="fr-CH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smtClean="0"/>
              <a:t>First </a:t>
            </a:r>
            <a:r>
              <a:rPr lang="fr-CH" dirty="0" err="1" smtClean="0"/>
              <a:t>Meditation</a:t>
            </a:r>
            <a:r>
              <a:rPr lang="fr-CH" dirty="0" smtClean="0"/>
              <a:t>: </a:t>
            </a:r>
            <a:r>
              <a:rPr lang="fr-CH" dirty="0" err="1" smtClean="0"/>
              <a:t>skeptical</a:t>
            </a:r>
            <a:r>
              <a:rPr lang="fr-CH" dirty="0" smtClean="0"/>
              <a:t> </a:t>
            </a:r>
            <a:r>
              <a:rPr lang="fr-CH" dirty="0" err="1" smtClean="0"/>
              <a:t>doubts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Doubt composite things</a:t>
            </a:r>
          </a:p>
          <a:p>
            <a:pPr>
              <a:buFontTx/>
              <a:buChar char="-"/>
            </a:pPr>
            <a:r>
              <a:rPr lang="en-US" dirty="0" smtClean="0"/>
              <a:t>Medicine, Physics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Simple universals?</a:t>
            </a:r>
          </a:p>
          <a:p>
            <a:pPr>
              <a:buFontTx/>
              <a:buChar char="-"/>
            </a:pPr>
            <a:r>
              <a:rPr lang="en-US" dirty="0" smtClean="0"/>
              <a:t>Arithmetic, Geometry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Omnipotent God could make even our conception of mathematics false</a:t>
            </a:r>
          </a:p>
          <a:p>
            <a:r>
              <a:rPr lang="en-US" dirty="0" smtClean="0"/>
              <a:t>God would not deceive? No God?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Evil demon deceiving us – doubt everything</a:t>
            </a:r>
          </a:p>
          <a:p>
            <a:r>
              <a:rPr lang="en-US" dirty="0" smtClean="0"/>
              <a:t>Now we cannot be deceived by demon </a:t>
            </a:r>
            <a:endParaRPr lang="fr-CH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 smtClean="0"/>
              <a:t>Analysis</a:t>
            </a:r>
            <a:r>
              <a:rPr lang="fr-CH" dirty="0" smtClean="0"/>
              <a:t/>
            </a:r>
            <a:br>
              <a:rPr lang="fr-CH" dirty="0" smtClean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Meditation approached 1 of 2 ways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Firstly, it sets the groundwork for the meditations that </a:t>
            </a:r>
            <a:r>
              <a:rPr lang="en-US" dirty="0" smtClean="0"/>
              <a:t>follow</a:t>
            </a:r>
            <a:endParaRPr lang="en-US" dirty="0" smtClean="0"/>
          </a:p>
          <a:p>
            <a:r>
              <a:rPr lang="en-US" dirty="0" smtClean="0"/>
              <a:t>Doubt is employed as a powerful tool against </a:t>
            </a:r>
            <a:r>
              <a:rPr lang="en-US" dirty="0" smtClean="0"/>
              <a:t>Aristotelian </a:t>
            </a:r>
            <a:r>
              <a:rPr lang="en-US" dirty="0" smtClean="0"/>
              <a:t>philosophy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Secondly, it is read on its own as the foundation of modern skepticism</a:t>
            </a:r>
            <a:endParaRPr lang="fr-CH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Sought to overturn 2000-year-old prejudices of Aristotle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knowledge comes from the senses</a:t>
            </a:r>
          </a:p>
          <a:p>
            <a:r>
              <a:rPr lang="en-US" dirty="0" smtClean="0"/>
              <a:t>Started in a position the Aristotelian philosophers would agree with </a:t>
            </a:r>
          </a:p>
          <a:p>
            <a:r>
              <a:rPr lang="en-US" dirty="0" smtClean="0"/>
              <a:t>Then aimed to convince them of the opposite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Descartes aware of revolutionary ideas </a:t>
            </a:r>
          </a:p>
          <a:p>
            <a:r>
              <a:rPr lang="en-US" dirty="0" smtClean="0"/>
              <a:t>Needed to pay lip service to opinions of the day to be heard</a:t>
            </a:r>
            <a:endParaRPr lang="fr-CH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Debate about "Dream Argument“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Universal possibility of dreaming</a:t>
            </a:r>
          </a:p>
          <a:p>
            <a:pPr>
              <a:buNone/>
            </a:pPr>
            <a:r>
              <a:rPr lang="en-US" dirty="0" smtClean="0"/>
              <a:t>- Waking experience but can never know which moments are dreams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Possibility of a universal dream</a:t>
            </a:r>
          </a:p>
          <a:p>
            <a:pPr>
              <a:buNone/>
            </a:pPr>
            <a:r>
              <a:rPr lang="en-US" dirty="0" smtClean="0"/>
              <a:t>- Whole life a dream with no waking world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Universal possibility of dreaming explains important distinction between the Dream Argument and the later "Evil Demon Argument“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Universal possibility of dreaming suggests only that the senses are not always and wholly reliable</a:t>
            </a:r>
          </a:p>
          <a:p>
            <a:r>
              <a:rPr lang="en-US" dirty="0" smtClean="0"/>
              <a:t>Just questions Aristotelian epistemology</a:t>
            </a:r>
          </a:p>
          <a:p>
            <a:endParaRPr lang="en-US" dirty="0" smtClean="0"/>
          </a:p>
          <a:p>
            <a:r>
              <a:rPr lang="en-US" dirty="0" smtClean="0"/>
              <a:t>Evil Demon states all we know is false and that we cannot trust the senses at all</a:t>
            </a:r>
          </a:p>
          <a:p>
            <a:r>
              <a:rPr lang="en-US" dirty="0" smtClean="0"/>
              <a:t>This does away with Aristotle altogether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fr-CH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"Painter's Analogy" draws on the Dream Argument </a:t>
            </a:r>
          </a:p>
          <a:p>
            <a:r>
              <a:rPr lang="en-US" dirty="0" smtClean="0"/>
              <a:t>Concludes </a:t>
            </a:r>
            <a:r>
              <a:rPr lang="en-US" dirty="0" err="1" smtClean="0"/>
              <a:t>maths</a:t>
            </a:r>
            <a:r>
              <a:rPr lang="en-US" dirty="0" smtClean="0"/>
              <a:t> etc far more certain physics etc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Important step away from the Aristotelian reliance on the senses and toward Cartesian rationalism</a:t>
            </a:r>
            <a:endParaRPr lang="fr-CH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 smtClean="0"/>
              <a:t>Analysis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Wants to persuade Aristotelian readers to rid themselves of their prejudices</a:t>
            </a:r>
          </a:p>
          <a:p>
            <a:r>
              <a:rPr lang="en-US" dirty="0" smtClean="0"/>
              <a:t>Hopes to lead the mind away from the senses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Meditations that follow will argue our most certain knowledge comes from the mind alone</a:t>
            </a:r>
          </a:p>
          <a:p>
            <a:r>
              <a:rPr lang="en-US" dirty="0" smtClean="0"/>
              <a:t>Establishes process of radical doubt </a:t>
            </a:r>
          </a:p>
          <a:p>
            <a:r>
              <a:rPr lang="en-US" dirty="0" smtClean="0"/>
              <a:t>Rule out any doubts about next five meditations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Means to the end of preparing a resistant audience to the ideas ahead</a:t>
            </a:r>
            <a:endParaRPr lang="fr-CH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676</TotalTime>
  <Words>551</Words>
  <Application>Microsoft Office PowerPoint</Application>
  <PresentationFormat>Affichage à l'écran (4:3)</PresentationFormat>
  <Paragraphs>101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Verdana</vt:lpstr>
      <vt:lpstr>Wingdings 2</vt:lpstr>
      <vt:lpstr>Aspect</vt:lpstr>
      <vt:lpstr>Descartes Meditations</vt:lpstr>
      <vt:lpstr>First Meditation: skeptical doubts</vt:lpstr>
      <vt:lpstr>First Meditation: skeptical doubts</vt:lpstr>
      <vt:lpstr>Analysis </vt:lpstr>
      <vt:lpstr>Analysis</vt:lpstr>
      <vt:lpstr>Analysis</vt:lpstr>
      <vt:lpstr>Analysis</vt:lpstr>
      <vt:lpstr>Analysis</vt:lpstr>
      <vt:lpstr>Analysis</vt:lpstr>
      <vt:lpstr>Analysis</vt:lpstr>
      <vt:lpstr>Analysis</vt:lpstr>
      <vt:lpstr>Analysis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Descartes</dc:title>
  <dc:creator>james.cormick</dc:creator>
  <cp:lastModifiedBy>James Cormick</cp:lastModifiedBy>
  <cp:revision>10</cp:revision>
  <dcterms:created xsi:type="dcterms:W3CDTF">2014-04-30T11:08:41Z</dcterms:created>
  <dcterms:modified xsi:type="dcterms:W3CDTF">2017-01-11T14:25:21Z</dcterms:modified>
</cp:coreProperties>
</file>