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11963" cy="99425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9BE58-1908-44AB-8DE8-7EB2ABF5D320}" type="datetimeFigureOut">
              <a:rPr lang="fr-CH" smtClean="0"/>
              <a:t>06.10.2016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FCA04-266B-426F-AAC7-3265DFF0083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93784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DF78-66A3-6C4C-A413-11B1D4121D80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ACC-276A-694C-AAC5-26863C2A63D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DF78-66A3-6C4C-A413-11B1D4121D80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ACC-276A-694C-AAC5-26863C2A63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DF78-66A3-6C4C-A413-11B1D4121D80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ACC-276A-694C-AAC5-26863C2A63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DF78-66A3-6C4C-A413-11B1D4121D80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ACC-276A-694C-AAC5-26863C2A63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DF78-66A3-6C4C-A413-11B1D4121D80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ACC-276A-694C-AAC5-26863C2A63D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DF78-66A3-6C4C-A413-11B1D4121D80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ACC-276A-694C-AAC5-26863C2A63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DF78-66A3-6C4C-A413-11B1D4121D80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ACC-276A-694C-AAC5-26863C2A63DA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DF78-66A3-6C4C-A413-11B1D4121D80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ACC-276A-694C-AAC5-26863C2A63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DF78-66A3-6C4C-A413-11B1D4121D80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ACC-276A-694C-AAC5-26863C2A63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DF78-66A3-6C4C-A413-11B1D4121D80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ACC-276A-694C-AAC5-26863C2A63DA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DF78-66A3-6C4C-A413-11B1D4121D80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ACC-276A-694C-AAC5-26863C2A63D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CH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DCDF78-66A3-6C4C-A413-11B1D4121D80}" type="datetimeFigureOut">
              <a:rPr lang="fr-FR" smtClean="0"/>
              <a:t>06/10/2016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FBFDACC-276A-694C-AAC5-26863C2A63D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Korean</a:t>
            </a:r>
            <a:r>
              <a:rPr lang="fr-FR" dirty="0" smtClean="0"/>
              <a:t> </a:t>
            </a:r>
            <a:r>
              <a:rPr lang="fr-FR" dirty="0" err="1" smtClean="0"/>
              <a:t>War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- Causes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William </a:t>
            </a:r>
            <a:r>
              <a:rPr lang="fr-FR" dirty="0" err="1" smtClean="0"/>
              <a:t>Stueck</a:t>
            </a:r>
            <a:endParaRPr lang="fr-FR" dirty="0" smtClean="0"/>
          </a:p>
          <a:p>
            <a:r>
              <a:rPr lang="fr-FR" i="1" dirty="0" smtClean="0"/>
              <a:t>Cambridge </a:t>
            </a:r>
            <a:r>
              <a:rPr lang="fr-FR" i="1" dirty="0" err="1" smtClean="0"/>
              <a:t>History</a:t>
            </a:r>
            <a:r>
              <a:rPr lang="fr-FR" i="1" dirty="0" smtClean="0"/>
              <a:t> of Cold </a:t>
            </a:r>
            <a:r>
              <a:rPr lang="fr-FR" i="1" dirty="0" err="1" smtClean="0"/>
              <a:t>War</a:t>
            </a:r>
            <a:r>
              <a:rPr lang="fr-FR" i="1" dirty="0" smtClean="0"/>
              <a:t> vol I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575996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Autumn </a:t>
            </a:r>
            <a:r>
              <a:rPr lang="fr-FR" dirty="0" err="1"/>
              <a:t>Harvest</a:t>
            </a:r>
            <a:r>
              <a:rPr lang="fr-FR" dirty="0"/>
              <a:t> </a:t>
            </a:r>
            <a:r>
              <a:rPr lang="fr-FR" dirty="0" err="1"/>
              <a:t>uprisings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Oct-</a:t>
            </a:r>
            <a:r>
              <a:rPr lang="fr-FR" dirty="0" err="1" smtClean="0"/>
              <a:t>Nov</a:t>
            </a:r>
            <a:r>
              <a:rPr lang="fr-FR" dirty="0" smtClean="0"/>
              <a:t> 46 – </a:t>
            </a:r>
            <a:r>
              <a:rPr lang="fr-FR" dirty="0" err="1" smtClean="0"/>
              <a:t>organised</a:t>
            </a:r>
            <a:r>
              <a:rPr lang="fr-FR" dirty="0" smtClean="0"/>
              <a:t> </a:t>
            </a:r>
            <a:r>
              <a:rPr lang="fr-FR" dirty="0" err="1" smtClean="0"/>
              <a:t>railway</a:t>
            </a:r>
            <a:r>
              <a:rPr lang="fr-FR" dirty="0" smtClean="0"/>
              <a:t> </a:t>
            </a:r>
            <a:r>
              <a:rPr lang="fr-FR" dirty="0" err="1" smtClean="0"/>
              <a:t>strikes</a:t>
            </a:r>
            <a:r>
              <a:rPr lang="fr-FR" dirty="0" smtClean="0"/>
              <a:t> </a:t>
            </a:r>
            <a:r>
              <a:rPr lang="fr-FR" dirty="0" err="1" smtClean="0"/>
              <a:t>across</a:t>
            </a:r>
            <a:r>
              <a:rPr lang="fr-FR" dirty="0" smtClean="0"/>
              <a:t> the S</a:t>
            </a:r>
          </a:p>
          <a:p>
            <a:r>
              <a:rPr lang="fr-FR" dirty="0" smtClean="0"/>
              <a:t>Mobs on </a:t>
            </a:r>
            <a:r>
              <a:rPr lang="fr-FR" dirty="0" err="1" smtClean="0"/>
              <a:t>streets</a:t>
            </a:r>
            <a:r>
              <a:rPr lang="fr-FR" dirty="0" smtClean="0"/>
              <a:t> – </a:t>
            </a:r>
            <a:r>
              <a:rPr lang="fr-FR" dirty="0" err="1" smtClean="0"/>
              <a:t>ind</a:t>
            </a:r>
            <a:r>
              <a:rPr lang="fr-FR" dirty="0" smtClean="0"/>
              <a:t> </a:t>
            </a:r>
            <a:r>
              <a:rPr lang="fr-FR" dirty="0" err="1" smtClean="0"/>
              <a:t>workers</a:t>
            </a:r>
            <a:r>
              <a:rPr lang="fr-FR" dirty="0" smtClean="0"/>
              <a:t>, </a:t>
            </a:r>
            <a:r>
              <a:rPr lang="fr-FR" dirty="0" err="1" smtClean="0"/>
              <a:t>students</a:t>
            </a:r>
            <a:r>
              <a:rPr lang="fr-FR" dirty="0" smtClean="0"/>
              <a:t>, </a:t>
            </a:r>
            <a:r>
              <a:rPr lang="fr-FR" dirty="0" err="1" smtClean="0"/>
              <a:t>farmers</a:t>
            </a:r>
            <a:r>
              <a:rPr lang="fr-FR" dirty="0" smtClean="0"/>
              <a:t>, U</a:t>
            </a:r>
          </a:p>
          <a:p>
            <a:r>
              <a:rPr lang="fr-FR" dirty="0" err="1" smtClean="0"/>
              <a:t>Broken</a:t>
            </a:r>
            <a:r>
              <a:rPr lang="fr-FR" dirty="0" smtClean="0"/>
              <a:t> up by police, UN </a:t>
            </a:r>
            <a:r>
              <a:rPr lang="fr-FR" dirty="0" err="1" smtClean="0"/>
              <a:t>troops</a:t>
            </a:r>
            <a:r>
              <a:rPr lang="fr-FR" dirty="0" smtClean="0"/>
              <a:t>, new SK </a:t>
            </a:r>
            <a:r>
              <a:rPr lang="fr-FR" dirty="0" err="1" smtClean="0"/>
              <a:t>Constabulary</a:t>
            </a:r>
            <a:endParaRPr lang="fr-FR" dirty="0" smtClean="0"/>
          </a:p>
          <a:p>
            <a:r>
              <a:rPr lang="fr-FR" dirty="0" smtClean="0"/>
              <a:t>100s of </a:t>
            </a:r>
            <a:r>
              <a:rPr lang="fr-FR" dirty="0" err="1" smtClean="0"/>
              <a:t>deaths</a:t>
            </a:r>
            <a:r>
              <a:rPr lang="fr-FR" dirty="0" smtClean="0"/>
              <a:t> on </a:t>
            </a:r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sides</a:t>
            </a:r>
            <a:r>
              <a:rPr lang="fr-FR" dirty="0" smtClean="0"/>
              <a:t> – </a:t>
            </a:r>
            <a:r>
              <a:rPr lang="fr-FR" dirty="0" err="1" smtClean="0"/>
              <a:t>Comm</a:t>
            </a:r>
            <a:r>
              <a:rPr lang="fr-FR" dirty="0" smtClean="0"/>
              <a:t> </a:t>
            </a:r>
            <a:r>
              <a:rPr lang="fr-FR" dirty="0" err="1" smtClean="0"/>
              <a:t>org</a:t>
            </a:r>
            <a:r>
              <a:rPr lang="fr-FR" dirty="0" smtClean="0"/>
              <a:t> v </a:t>
            </a:r>
            <a:r>
              <a:rPr lang="fr-FR" dirty="0" err="1" smtClean="0"/>
              <a:t>likely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ec</a:t>
            </a:r>
            <a:r>
              <a:rPr lang="fr-FR" dirty="0" smtClean="0"/>
              <a:t> </a:t>
            </a:r>
            <a:r>
              <a:rPr lang="fr-FR" dirty="0" err="1" smtClean="0"/>
              <a:t>turmoil</a:t>
            </a:r>
            <a:r>
              <a:rPr lang="fr-FR" dirty="0" smtClean="0"/>
              <a:t> &amp; </a:t>
            </a:r>
            <a:r>
              <a:rPr lang="fr-FR" dirty="0" err="1" smtClean="0"/>
              <a:t>pol</a:t>
            </a:r>
            <a:r>
              <a:rPr lang="fr-FR" dirty="0" smtClean="0"/>
              <a:t> division </a:t>
            </a:r>
            <a:r>
              <a:rPr lang="fr-FR" dirty="0" err="1" smtClean="0"/>
              <a:t>dealt</a:t>
            </a:r>
            <a:r>
              <a:rPr lang="fr-FR" dirty="0" smtClean="0"/>
              <a:t> </a:t>
            </a:r>
            <a:r>
              <a:rPr lang="fr-FR" dirty="0" err="1" smtClean="0"/>
              <a:t>blow</a:t>
            </a:r>
            <a:r>
              <a:rPr lang="fr-FR" dirty="0" smtClean="0"/>
              <a:t> to US </a:t>
            </a:r>
            <a:r>
              <a:rPr lang="fr-FR" dirty="0" err="1" smtClean="0"/>
              <a:t>hopes</a:t>
            </a:r>
            <a:endParaRPr lang="fr-FR" dirty="0" smtClean="0"/>
          </a:p>
          <a:p>
            <a:r>
              <a:rPr lang="fr-FR" dirty="0" err="1" smtClean="0"/>
              <a:t>Wanted</a:t>
            </a:r>
            <a:r>
              <a:rPr lang="fr-FR" dirty="0" smtClean="0"/>
              <a:t> unification on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terms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203900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Division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Oct 46 </a:t>
            </a:r>
            <a:r>
              <a:rPr lang="fr-FR" dirty="0" err="1" smtClean="0"/>
              <a:t>elections</a:t>
            </a:r>
            <a:r>
              <a:rPr lang="fr-FR" dirty="0" smtClean="0"/>
              <a:t>– </a:t>
            </a:r>
            <a:r>
              <a:rPr lang="fr-FR" dirty="0"/>
              <a:t>R coalition won, </a:t>
            </a:r>
            <a:r>
              <a:rPr lang="fr-FR" dirty="0" err="1"/>
              <a:t>still</a:t>
            </a:r>
            <a:r>
              <a:rPr lang="fr-FR" dirty="0"/>
              <a:t> a </a:t>
            </a:r>
            <a:r>
              <a:rPr lang="fr-FR" dirty="0" err="1" smtClean="0"/>
              <a:t>minority</a:t>
            </a:r>
            <a:endParaRPr lang="fr-FR" dirty="0" smtClean="0"/>
          </a:p>
          <a:p>
            <a:r>
              <a:rPr lang="fr-FR" dirty="0" err="1" smtClean="0"/>
              <a:t>Rhee</a:t>
            </a:r>
            <a:r>
              <a:rPr lang="fr-FR" dirty="0" smtClean="0"/>
              <a:t> </a:t>
            </a:r>
            <a:r>
              <a:rPr lang="fr-FR" dirty="0" err="1" smtClean="0"/>
              <a:t>refused</a:t>
            </a:r>
            <a:r>
              <a:rPr lang="fr-FR" dirty="0" smtClean="0"/>
              <a:t> to serve in </a:t>
            </a:r>
            <a:r>
              <a:rPr lang="fr-FR" dirty="0" err="1" smtClean="0"/>
              <a:t>Govt</a:t>
            </a:r>
            <a:r>
              <a:rPr lang="fr-FR" dirty="0"/>
              <a:t> </a:t>
            </a:r>
            <a:r>
              <a:rPr lang="fr-FR" dirty="0" smtClean="0"/>
              <a:t>coalition </a:t>
            </a:r>
            <a:r>
              <a:rPr lang="fr-FR" dirty="0" err="1" smtClean="0"/>
              <a:t>with</a:t>
            </a:r>
            <a:r>
              <a:rPr lang="fr-FR" dirty="0" smtClean="0"/>
              <a:t> socs</a:t>
            </a:r>
          </a:p>
          <a:p>
            <a:endParaRPr lang="fr-FR" dirty="0"/>
          </a:p>
          <a:p>
            <a:r>
              <a:rPr lang="fr-FR" dirty="0" smtClean="0"/>
              <a:t>March 47 – </a:t>
            </a:r>
            <a:r>
              <a:rPr lang="fr-FR" dirty="0"/>
              <a:t>T</a:t>
            </a:r>
            <a:r>
              <a:rPr lang="fr-FR" dirty="0" smtClean="0"/>
              <a:t>ruman Doctrine; </a:t>
            </a:r>
            <a:r>
              <a:rPr lang="fr-FR" dirty="0" err="1" smtClean="0"/>
              <a:t>June</a:t>
            </a:r>
            <a:r>
              <a:rPr lang="fr-FR" dirty="0" smtClean="0"/>
              <a:t> – Marshall Plan</a:t>
            </a:r>
          </a:p>
          <a:p>
            <a:r>
              <a:rPr lang="fr-FR" dirty="0" err="1" smtClean="0"/>
              <a:t>Emphasis</a:t>
            </a:r>
            <a:r>
              <a:rPr lang="fr-FR" dirty="0" smtClean="0"/>
              <a:t> on Europe – </a:t>
            </a:r>
            <a:r>
              <a:rPr lang="fr-FR" dirty="0" err="1" smtClean="0"/>
              <a:t>Korean</a:t>
            </a:r>
            <a:r>
              <a:rPr lang="fr-FR" dirty="0" smtClean="0"/>
              <a:t> </a:t>
            </a:r>
            <a:r>
              <a:rPr lang="fr-FR" dirty="0" err="1" smtClean="0"/>
              <a:t>aid</a:t>
            </a:r>
            <a:r>
              <a:rPr lang="fr-FR" dirty="0" smtClean="0"/>
              <a:t> </a:t>
            </a:r>
            <a:r>
              <a:rPr lang="fr-FR" dirty="0" err="1" smtClean="0"/>
              <a:t>cut</a:t>
            </a:r>
            <a:r>
              <a:rPr lang="fr-FR" dirty="0" smtClean="0"/>
              <a:t>; US </a:t>
            </a:r>
            <a:r>
              <a:rPr lang="fr-FR" dirty="0" err="1" smtClean="0"/>
              <a:t>hopes</a:t>
            </a:r>
            <a:r>
              <a:rPr lang="fr-FR" dirty="0" smtClean="0"/>
              <a:t> </a:t>
            </a:r>
            <a:r>
              <a:rPr lang="fr-FR" dirty="0" err="1" smtClean="0"/>
              <a:t>dashed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USSR </a:t>
            </a:r>
            <a:r>
              <a:rPr lang="fr-FR" dirty="0" err="1" smtClean="0"/>
              <a:t>unwilling</a:t>
            </a:r>
            <a:r>
              <a:rPr lang="fr-FR" dirty="0" smtClean="0"/>
              <a:t> to </a:t>
            </a:r>
            <a:r>
              <a:rPr lang="fr-FR" dirty="0" err="1" smtClean="0"/>
              <a:t>allow</a:t>
            </a:r>
            <a:r>
              <a:rPr lang="fr-FR" dirty="0" smtClean="0"/>
              <a:t> </a:t>
            </a:r>
            <a:r>
              <a:rPr lang="fr-FR" dirty="0" err="1" smtClean="0"/>
              <a:t>unified</a:t>
            </a:r>
            <a:r>
              <a:rPr lang="fr-FR" dirty="0" smtClean="0"/>
              <a:t> </a:t>
            </a:r>
            <a:r>
              <a:rPr lang="fr-FR" dirty="0" err="1" smtClean="0"/>
              <a:t>Govt</a:t>
            </a:r>
            <a:r>
              <a:rPr lang="fr-FR" dirty="0" smtClean="0"/>
              <a:t> w/o control</a:t>
            </a:r>
          </a:p>
          <a:p>
            <a:r>
              <a:rPr lang="fr-FR" dirty="0" err="1" smtClean="0"/>
              <a:t>Proposed</a:t>
            </a:r>
            <a:r>
              <a:rPr lang="fr-FR" dirty="0" smtClean="0"/>
              <a:t> </a:t>
            </a:r>
            <a:r>
              <a:rPr lang="fr-FR" dirty="0" err="1" smtClean="0"/>
              <a:t>withdrawal</a:t>
            </a:r>
            <a:r>
              <a:rPr lang="fr-FR" dirty="0" smtClean="0"/>
              <a:t> of occupation forces</a:t>
            </a:r>
          </a:p>
          <a:p>
            <a:r>
              <a:rPr lang="fr-FR" dirty="0" err="1" smtClean="0"/>
              <a:t>Recipe</a:t>
            </a:r>
            <a:r>
              <a:rPr lang="fr-FR" dirty="0" smtClean="0"/>
              <a:t> for CW &amp; </a:t>
            </a:r>
            <a:r>
              <a:rPr lang="fr-FR" dirty="0" err="1" smtClean="0"/>
              <a:t>eventual</a:t>
            </a:r>
            <a:r>
              <a:rPr lang="fr-FR" dirty="0" smtClean="0"/>
              <a:t> </a:t>
            </a:r>
            <a:r>
              <a:rPr lang="fr-FR" dirty="0" err="1" smtClean="0"/>
              <a:t>Comm</a:t>
            </a:r>
            <a:r>
              <a:rPr lang="fr-FR" dirty="0" smtClean="0"/>
              <a:t> control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1123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Division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1999" y="685800"/>
            <a:ext cx="8043334" cy="3886200"/>
          </a:xfrm>
        </p:spPr>
        <p:txBody>
          <a:bodyPr/>
          <a:lstStyle/>
          <a:p>
            <a:r>
              <a:rPr lang="fr-FR" dirty="0" smtClean="0"/>
              <a:t>US </a:t>
            </a:r>
            <a:r>
              <a:rPr lang="fr-FR" dirty="0" err="1" smtClean="0"/>
              <a:t>attempt</a:t>
            </a:r>
            <a:r>
              <a:rPr lang="fr-FR" dirty="0" smtClean="0"/>
              <a:t> to est </a:t>
            </a:r>
            <a:r>
              <a:rPr lang="fr-FR" dirty="0" err="1" smtClean="0"/>
              <a:t>ind</a:t>
            </a:r>
            <a:r>
              <a:rPr lang="fr-FR" dirty="0" smtClean="0"/>
              <a:t> </a:t>
            </a:r>
            <a:r>
              <a:rPr lang="fr-FR" dirty="0" err="1" smtClean="0"/>
              <a:t>govt</a:t>
            </a:r>
            <a:r>
              <a:rPr lang="fr-FR" dirty="0" smtClean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UN General </a:t>
            </a:r>
            <a:r>
              <a:rPr lang="fr-FR" dirty="0" err="1" smtClean="0"/>
              <a:t>Assembly</a:t>
            </a:r>
            <a:endParaRPr lang="fr-FR" dirty="0" smtClean="0"/>
          </a:p>
          <a:p>
            <a:r>
              <a:rPr lang="fr-FR" dirty="0" err="1" smtClean="0"/>
              <a:t>Nov</a:t>
            </a:r>
            <a:r>
              <a:rPr lang="fr-FR" dirty="0" smtClean="0"/>
              <a:t> 47 – </a:t>
            </a:r>
            <a:r>
              <a:rPr lang="fr-FR" dirty="0" err="1" smtClean="0"/>
              <a:t>pushed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a </a:t>
            </a:r>
            <a:r>
              <a:rPr lang="fr-FR" dirty="0" err="1" smtClean="0"/>
              <a:t>resolution</a:t>
            </a:r>
            <a:r>
              <a:rPr lang="fr-FR" dirty="0" smtClean="0"/>
              <a:t> for </a:t>
            </a:r>
            <a:r>
              <a:rPr lang="fr-FR" dirty="0" err="1" smtClean="0"/>
              <a:t>nat</a:t>
            </a:r>
            <a:r>
              <a:rPr lang="fr-FR" dirty="0" smtClean="0"/>
              <a:t> </a:t>
            </a:r>
            <a:r>
              <a:rPr lang="fr-FR" dirty="0" err="1" smtClean="0"/>
              <a:t>elections</a:t>
            </a:r>
            <a:r>
              <a:rPr lang="fr-FR" dirty="0" smtClean="0"/>
              <a:t> in K</a:t>
            </a:r>
          </a:p>
          <a:p>
            <a:r>
              <a:rPr lang="fr-FR" dirty="0" smtClean="0"/>
              <a:t>May 48 – UN </a:t>
            </a:r>
            <a:r>
              <a:rPr lang="fr-FR" dirty="0" err="1" smtClean="0"/>
              <a:t>monitored</a:t>
            </a:r>
            <a:r>
              <a:rPr lang="fr-FR" dirty="0" smtClean="0"/>
              <a:t> </a:t>
            </a:r>
            <a:r>
              <a:rPr lang="fr-FR" dirty="0" err="1" smtClean="0"/>
              <a:t>elections</a:t>
            </a:r>
            <a:r>
              <a:rPr lang="fr-FR" dirty="0" smtClean="0"/>
              <a:t> in S; Soviet boycott in N</a:t>
            </a:r>
          </a:p>
          <a:p>
            <a:endParaRPr lang="fr-FR" dirty="0"/>
          </a:p>
          <a:p>
            <a:r>
              <a:rPr lang="fr-FR" dirty="0" smtClean="0"/>
              <a:t>R/</a:t>
            </a:r>
            <a:r>
              <a:rPr lang="fr-FR" dirty="0" err="1" smtClean="0"/>
              <a:t>wing</a:t>
            </a:r>
            <a:r>
              <a:rPr lang="fr-FR" dirty="0" smtClean="0"/>
              <a:t> forces </a:t>
            </a:r>
            <a:r>
              <a:rPr lang="fr-FR" dirty="0" err="1" smtClean="0"/>
              <a:t>led</a:t>
            </a:r>
            <a:r>
              <a:rPr lang="fr-FR" dirty="0" smtClean="0"/>
              <a:t> by </a:t>
            </a:r>
            <a:r>
              <a:rPr lang="fr-FR" dirty="0" err="1" smtClean="0"/>
              <a:t>Rhee</a:t>
            </a:r>
            <a:r>
              <a:rPr lang="fr-FR" dirty="0" smtClean="0"/>
              <a:t> </a:t>
            </a:r>
            <a:r>
              <a:rPr lang="fr-FR" dirty="0" err="1" smtClean="0"/>
              <a:t>victorious</a:t>
            </a:r>
            <a:endParaRPr lang="fr-FR" dirty="0" smtClean="0"/>
          </a:p>
          <a:p>
            <a:r>
              <a:rPr lang="fr-FR" dirty="0" smtClean="0"/>
              <a:t>‘a </a:t>
            </a:r>
            <a:r>
              <a:rPr lang="fr-FR" dirty="0" err="1" smtClean="0"/>
              <a:t>valid</a:t>
            </a:r>
            <a:r>
              <a:rPr lang="fr-FR" dirty="0" smtClean="0"/>
              <a:t> expression of the free </a:t>
            </a:r>
            <a:r>
              <a:rPr lang="fr-FR" dirty="0" err="1" smtClean="0"/>
              <a:t>will</a:t>
            </a:r>
            <a:r>
              <a:rPr lang="fr-FR" dirty="0" smtClean="0"/>
              <a:t> of the </a:t>
            </a:r>
            <a:r>
              <a:rPr lang="fr-FR" dirty="0" err="1" smtClean="0"/>
              <a:t>electorate</a:t>
            </a:r>
            <a:r>
              <a:rPr lang="fr-FR" dirty="0" smtClean="0"/>
              <a:t>’ (UN)</a:t>
            </a:r>
          </a:p>
          <a:p>
            <a:r>
              <a:rPr lang="fr-FR" dirty="0" smtClean="0"/>
              <a:t>ROK Constitution </a:t>
            </a:r>
            <a:r>
              <a:rPr lang="fr-FR" dirty="0" err="1" smtClean="0"/>
              <a:t>drafted</a:t>
            </a:r>
            <a:r>
              <a:rPr lang="fr-FR" dirty="0" smtClean="0"/>
              <a:t>; </a:t>
            </a:r>
            <a:r>
              <a:rPr lang="fr-FR" dirty="0" err="1" smtClean="0"/>
              <a:t>Rhee</a:t>
            </a:r>
            <a:r>
              <a:rPr lang="fr-FR" dirty="0" smtClean="0"/>
              <a:t> 1st </a:t>
            </a:r>
            <a:r>
              <a:rPr lang="fr-FR" dirty="0" err="1" smtClean="0"/>
              <a:t>President</a:t>
            </a:r>
            <a:endParaRPr lang="fr-FR" dirty="0" smtClean="0"/>
          </a:p>
          <a:p>
            <a:r>
              <a:rPr lang="fr-FR" dirty="0" smtClean="0"/>
              <a:t>DPRK </a:t>
            </a:r>
            <a:r>
              <a:rPr lang="fr-FR" dirty="0" err="1" smtClean="0"/>
              <a:t>declared</a:t>
            </a:r>
            <a:r>
              <a:rPr lang="fr-FR" dirty="0" smtClean="0"/>
              <a:t> </a:t>
            </a:r>
            <a:r>
              <a:rPr lang="fr-FR" dirty="0" err="1" smtClean="0"/>
              <a:t>soon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; Kim Il Sung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head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9616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Conflict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ROK </a:t>
            </a:r>
            <a:r>
              <a:rPr lang="fr-FR" dirty="0" err="1" smtClean="0"/>
              <a:t>unstable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outset</a:t>
            </a:r>
            <a:endParaRPr lang="fr-FR" dirty="0" smtClean="0"/>
          </a:p>
          <a:p>
            <a:r>
              <a:rPr lang="fr-FR" dirty="0" err="1" smtClean="0"/>
              <a:t>Apr</a:t>
            </a:r>
            <a:r>
              <a:rPr lang="fr-FR" dirty="0" smtClean="0"/>
              <a:t> 48 - </a:t>
            </a:r>
            <a:r>
              <a:rPr lang="fr-FR" dirty="0" err="1" smtClean="0"/>
              <a:t>Comm</a:t>
            </a:r>
            <a:r>
              <a:rPr lang="fr-FR" dirty="0" smtClean="0"/>
              <a:t> </a:t>
            </a:r>
            <a:r>
              <a:rPr lang="fr-FR" dirty="0" err="1" smtClean="0"/>
              <a:t>uprising</a:t>
            </a:r>
            <a:r>
              <a:rPr lang="fr-FR" dirty="0" smtClean="0"/>
              <a:t> on Cheju-do; </a:t>
            </a:r>
            <a:r>
              <a:rPr lang="fr-FR" dirty="0" err="1" smtClean="0"/>
              <a:t>mainland</a:t>
            </a:r>
            <a:r>
              <a:rPr lang="fr-FR" dirty="0" smtClean="0"/>
              <a:t> partisans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Oct 48 - ROK </a:t>
            </a:r>
            <a:r>
              <a:rPr lang="fr-FR" dirty="0" err="1" smtClean="0"/>
              <a:t>Constabulary</a:t>
            </a:r>
            <a:r>
              <a:rPr lang="fr-FR" dirty="0" smtClean="0"/>
              <a:t> </a:t>
            </a:r>
            <a:r>
              <a:rPr lang="fr-FR" dirty="0" err="1" smtClean="0"/>
              <a:t>mutiny</a:t>
            </a:r>
            <a:r>
              <a:rPr lang="fr-FR" dirty="0" smtClean="0"/>
              <a:t> in </a:t>
            </a:r>
            <a:r>
              <a:rPr lang="fr-FR" dirty="0" err="1" smtClean="0"/>
              <a:t>Yuso</a:t>
            </a:r>
            <a:r>
              <a:rPr lang="fr-FR" dirty="0" smtClean="0"/>
              <a:t>; </a:t>
            </a:r>
            <a:r>
              <a:rPr lang="fr-FR" dirty="0" err="1" smtClean="0"/>
              <a:t>spread</a:t>
            </a:r>
            <a:r>
              <a:rPr lang="fr-FR" dirty="0" smtClean="0"/>
              <a:t> N</a:t>
            </a:r>
          </a:p>
          <a:p>
            <a:r>
              <a:rPr lang="fr-FR" dirty="0" err="1" smtClean="0"/>
              <a:t>Took</a:t>
            </a:r>
            <a:r>
              <a:rPr lang="fr-FR" dirty="0" smtClean="0"/>
              <a:t> 9 </a:t>
            </a:r>
            <a:r>
              <a:rPr lang="fr-FR" dirty="0" err="1" smtClean="0"/>
              <a:t>days</a:t>
            </a:r>
            <a:r>
              <a:rPr lang="fr-FR" dirty="0" smtClean="0"/>
              <a:t> to restore </a:t>
            </a:r>
            <a:r>
              <a:rPr lang="fr-FR" dirty="0" err="1" smtClean="0"/>
              <a:t>Govt</a:t>
            </a:r>
            <a:r>
              <a:rPr lang="fr-FR" dirty="0" smtClean="0"/>
              <a:t> control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Partisans and </a:t>
            </a:r>
            <a:r>
              <a:rPr lang="fr-FR" dirty="0" err="1" smtClean="0"/>
              <a:t>rebels</a:t>
            </a:r>
            <a:r>
              <a:rPr lang="fr-FR" dirty="0" smtClean="0"/>
              <a:t> </a:t>
            </a:r>
            <a:r>
              <a:rPr lang="fr-FR" dirty="0" err="1" smtClean="0"/>
              <a:t>took</a:t>
            </a:r>
            <a:r>
              <a:rPr lang="fr-FR" dirty="0" smtClean="0"/>
              <a:t> to </a:t>
            </a:r>
            <a:r>
              <a:rPr lang="fr-FR" dirty="0" err="1" smtClean="0"/>
              <a:t>nearby</a:t>
            </a:r>
            <a:r>
              <a:rPr lang="fr-FR" dirty="0" smtClean="0"/>
              <a:t> </a:t>
            </a:r>
            <a:r>
              <a:rPr lang="fr-FR" dirty="0" err="1" smtClean="0"/>
              <a:t>mountains</a:t>
            </a:r>
            <a:r>
              <a:rPr lang="fr-FR" dirty="0" smtClean="0"/>
              <a:t> to continue </a:t>
            </a:r>
            <a:r>
              <a:rPr lang="fr-FR" dirty="0" err="1" smtClean="0"/>
              <a:t>attacks</a:t>
            </a:r>
            <a:r>
              <a:rPr lang="fr-FR" dirty="0" smtClean="0"/>
              <a:t> </a:t>
            </a:r>
            <a:r>
              <a:rPr lang="fr-FR" dirty="0" err="1" smtClean="0"/>
              <a:t>until</a:t>
            </a:r>
            <a:r>
              <a:rPr lang="fr-FR" dirty="0" smtClean="0"/>
              <a:t> the </a:t>
            </a:r>
            <a:r>
              <a:rPr lang="fr-FR" dirty="0" err="1" smtClean="0"/>
              <a:t>start</a:t>
            </a:r>
            <a:r>
              <a:rPr lang="fr-FR" dirty="0" smtClean="0"/>
              <a:t> of the </a:t>
            </a:r>
            <a:r>
              <a:rPr lang="fr-FR" dirty="0" err="1" smtClean="0"/>
              <a:t>war</a:t>
            </a:r>
            <a:r>
              <a:rPr lang="fr-FR" dirty="0" smtClean="0"/>
              <a:t> in 1950</a:t>
            </a:r>
          </a:p>
          <a:p>
            <a:r>
              <a:rPr lang="fr-FR" dirty="0" smtClean="0"/>
              <a:t>ROK </a:t>
            </a:r>
            <a:r>
              <a:rPr lang="fr-FR" dirty="0" err="1" smtClean="0"/>
              <a:t>army</a:t>
            </a:r>
            <a:r>
              <a:rPr lang="fr-FR" dirty="0" smtClean="0"/>
              <a:t> &amp; police </a:t>
            </a:r>
            <a:r>
              <a:rPr lang="fr-FR" dirty="0" err="1" smtClean="0"/>
              <a:t>retaliated</a:t>
            </a:r>
            <a:r>
              <a:rPr lang="fr-FR" dirty="0" smtClean="0"/>
              <a:t>; no quick solution</a:t>
            </a:r>
          </a:p>
          <a:p>
            <a:r>
              <a:rPr lang="fr-FR" dirty="0" err="1" smtClean="0"/>
              <a:t>Estimated</a:t>
            </a:r>
            <a:r>
              <a:rPr lang="fr-FR" dirty="0" smtClean="0"/>
              <a:t> </a:t>
            </a:r>
            <a:r>
              <a:rPr lang="fr-FR" dirty="0" err="1" smtClean="0"/>
              <a:t>casualties</a:t>
            </a:r>
            <a:r>
              <a:rPr lang="fr-FR" dirty="0" smtClean="0"/>
              <a:t> 30 000 – 100 000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1461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War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1999" y="685800"/>
            <a:ext cx="8053917" cy="4235450"/>
          </a:xfrm>
        </p:spPr>
        <p:txBody>
          <a:bodyPr>
            <a:normAutofit fontScale="85000" lnSpcReduction="20000"/>
          </a:bodyPr>
          <a:lstStyle/>
          <a:p>
            <a:r>
              <a:rPr lang="fr-FR" dirty="0" err="1" smtClean="0"/>
              <a:t>Dec</a:t>
            </a:r>
            <a:r>
              <a:rPr lang="fr-FR" dirty="0" smtClean="0"/>
              <a:t> 48 – USSR occupation </a:t>
            </a:r>
            <a:r>
              <a:rPr lang="fr-FR" dirty="0" err="1" smtClean="0"/>
              <a:t>troops</a:t>
            </a:r>
            <a:r>
              <a:rPr lang="fr-FR" dirty="0" smtClean="0"/>
              <a:t> </a:t>
            </a:r>
            <a:r>
              <a:rPr lang="fr-FR" dirty="0" err="1" smtClean="0"/>
              <a:t>left</a:t>
            </a:r>
            <a:endParaRPr lang="fr-FR" dirty="0" smtClean="0"/>
          </a:p>
          <a:p>
            <a:r>
              <a:rPr lang="fr-FR" dirty="0" smtClean="0"/>
              <a:t>Mar 49 – Sung </a:t>
            </a:r>
            <a:r>
              <a:rPr lang="fr-FR" dirty="0" err="1" smtClean="0"/>
              <a:t>asked</a:t>
            </a:r>
            <a:r>
              <a:rPr lang="fr-FR" dirty="0" smtClean="0"/>
              <a:t> </a:t>
            </a:r>
            <a:r>
              <a:rPr lang="fr-FR" dirty="0" err="1" smtClean="0"/>
              <a:t>Stalin’s</a:t>
            </a:r>
            <a:r>
              <a:rPr lang="fr-FR" dirty="0" smtClean="0"/>
              <a:t> permission to </a:t>
            </a:r>
            <a:r>
              <a:rPr lang="fr-FR" dirty="0" err="1" smtClean="0"/>
              <a:t>attack</a:t>
            </a:r>
            <a:r>
              <a:rPr lang="fr-FR" dirty="0" smtClean="0"/>
              <a:t> the S</a:t>
            </a:r>
          </a:p>
          <a:p>
            <a:r>
              <a:rPr lang="fr-FR" dirty="0" smtClean="0"/>
              <a:t>7 500 US </a:t>
            </a:r>
            <a:r>
              <a:rPr lang="fr-FR" dirty="0" err="1" smtClean="0"/>
              <a:t>troops</a:t>
            </a:r>
            <a:r>
              <a:rPr lang="fr-FR" dirty="0" smtClean="0"/>
              <a:t> </a:t>
            </a:r>
            <a:r>
              <a:rPr lang="fr-FR" dirty="0" err="1" smtClean="0"/>
              <a:t>stationed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; </a:t>
            </a:r>
            <a:r>
              <a:rPr lang="fr-FR" dirty="0" err="1" smtClean="0"/>
              <a:t>Stalin</a:t>
            </a:r>
            <a:r>
              <a:rPr lang="fr-FR" dirty="0" smtClean="0"/>
              <a:t> </a:t>
            </a:r>
            <a:r>
              <a:rPr lang="fr-FR" dirty="0" err="1" smtClean="0"/>
              <a:t>refused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Sept 49 – 500 US </a:t>
            </a:r>
            <a:r>
              <a:rPr lang="fr-FR" dirty="0" err="1" smtClean="0"/>
              <a:t>advisors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; Sung </a:t>
            </a:r>
            <a:r>
              <a:rPr lang="fr-FR" dirty="0" err="1" smtClean="0"/>
              <a:t>again</a:t>
            </a:r>
            <a:r>
              <a:rPr lang="fr-FR" dirty="0" smtClean="0"/>
              <a:t> </a:t>
            </a:r>
            <a:r>
              <a:rPr lang="fr-FR" dirty="0" err="1" smtClean="0"/>
              <a:t>asks</a:t>
            </a:r>
            <a:r>
              <a:rPr lang="fr-FR" dirty="0" smtClean="0"/>
              <a:t>; St refuses</a:t>
            </a:r>
          </a:p>
          <a:p>
            <a:endParaRPr lang="fr-FR" dirty="0" smtClean="0"/>
          </a:p>
          <a:p>
            <a:r>
              <a:rPr lang="fr-FR" dirty="0" smtClean="0"/>
              <a:t>Jan 50 – </a:t>
            </a:r>
            <a:r>
              <a:rPr lang="fr-FR" dirty="0" err="1" smtClean="0"/>
              <a:t>Stalin</a:t>
            </a:r>
            <a:r>
              <a:rPr lang="fr-FR" dirty="0" smtClean="0"/>
              <a:t> changes </a:t>
            </a:r>
            <a:r>
              <a:rPr lang="fr-FR" dirty="0" err="1" smtClean="0"/>
              <a:t>mind</a:t>
            </a:r>
            <a:r>
              <a:rPr lang="fr-FR" dirty="0" smtClean="0"/>
              <a:t>; </a:t>
            </a:r>
            <a:r>
              <a:rPr lang="fr-FR" dirty="0" err="1" smtClean="0"/>
              <a:t>arms</a:t>
            </a:r>
            <a:r>
              <a:rPr lang="fr-FR" dirty="0" smtClean="0"/>
              <a:t> 3 new NK divisions</a:t>
            </a:r>
          </a:p>
          <a:p>
            <a:r>
              <a:rPr lang="fr-FR" dirty="0" err="1" smtClean="0"/>
              <a:t>Why</a:t>
            </a:r>
            <a:r>
              <a:rPr lang="fr-FR" dirty="0" smtClean="0"/>
              <a:t>? – Mao in power; US </a:t>
            </a:r>
            <a:r>
              <a:rPr lang="fr-FR" dirty="0" err="1" smtClean="0"/>
              <a:t>defense</a:t>
            </a:r>
            <a:r>
              <a:rPr lang="fr-FR" dirty="0" smtClean="0"/>
              <a:t> </a:t>
            </a:r>
            <a:r>
              <a:rPr lang="fr-FR" dirty="0" err="1" smtClean="0"/>
              <a:t>perimeter</a:t>
            </a:r>
            <a:r>
              <a:rPr lang="fr-FR" dirty="0" smtClean="0"/>
              <a:t> </a:t>
            </a:r>
            <a:r>
              <a:rPr lang="fr-FR" dirty="0" err="1" smtClean="0"/>
              <a:t>defined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Mar 50 – </a:t>
            </a:r>
            <a:r>
              <a:rPr lang="fr-FR" dirty="0" err="1" smtClean="0"/>
              <a:t>Stalin</a:t>
            </a:r>
            <a:r>
              <a:rPr lang="fr-FR" dirty="0" smtClean="0"/>
              <a:t> </a:t>
            </a:r>
            <a:r>
              <a:rPr lang="fr-FR" dirty="0" err="1" smtClean="0"/>
              <a:t>permitted</a:t>
            </a:r>
            <a:r>
              <a:rPr lang="fr-FR" dirty="0" smtClean="0"/>
              <a:t> </a:t>
            </a:r>
            <a:r>
              <a:rPr lang="fr-FR" dirty="0" err="1" smtClean="0"/>
              <a:t>attack</a:t>
            </a:r>
            <a:r>
              <a:rPr lang="fr-FR" dirty="0" smtClean="0"/>
              <a:t> IF :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Mao </a:t>
            </a:r>
            <a:r>
              <a:rPr lang="fr-FR" dirty="0" err="1" smtClean="0"/>
              <a:t>OK’d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consultation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	- </a:t>
            </a:r>
            <a:r>
              <a:rPr lang="fr-FR" dirty="0" err="1" smtClean="0"/>
              <a:t>Disguised</a:t>
            </a:r>
            <a:r>
              <a:rPr lang="fr-FR" dirty="0" smtClean="0"/>
              <a:t> as a </a:t>
            </a:r>
            <a:r>
              <a:rPr lang="fr-FR" dirty="0" err="1" smtClean="0"/>
              <a:t>counter-attack</a:t>
            </a:r>
            <a:r>
              <a:rPr lang="fr-FR" dirty="0" smtClean="0"/>
              <a:t> v S </a:t>
            </a:r>
            <a:r>
              <a:rPr lang="fr-FR" dirty="0" err="1" smtClean="0"/>
              <a:t>aggression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China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send</a:t>
            </a:r>
            <a:r>
              <a:rPr lang="fr-FR" dirty="0" smtClean="0"/>
              <a:t> </a:t>
            </a:r>
            <a:r>
              <a:rPr lang="fr-FR" dirty="0" err="1" smtClean="0"/>
              <a:t>troops</a:t>
            </a:r>
            <a:r>
              <a:rPr lang="fr-FR" dirty="0" smtClean="0"/>
              <a:t> to help if </a:t>
            </a:r>
            <a:r>
              <a:rPr lang="fr-FR" dirty="0" err="1" smtClean="0"/>
              <a:t>needs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, not USSR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8029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War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1999" y="685800"/>
            <a:ext cx="8149167" cy="3886200"/>
          </a:xfrm>
        </p:spPr>
        <p:txBody>
          <a:bodyPr/>
          <a:lstStyle/>
          <a:p>
            <a:r>
              <a:rPr lang="fr-FR" dirty="0" smtClean="0"/>
              <a:t>May 50 – Mao </a:t>
            </a:r>
            <a:r>
              <a:rPr lang="fr-FR" dirty="0" err="1" smtClean="0"/>
              <a:t>reluctantly</a:t>
            </a:r>
            <a:r>
              <a:rPr lang="fr-FR" dirty="0" smtClean="0"/>
              <a:t> </a:t>
            </a:r>
            <a:r>
              <a:rPr lang="fr-FR" dirty="0" err="1" smtClean="0"/>
              <a:t>agreed</a:t>
            </a:r>
            <a:endParaRPr lang="fr-FR" dirty="0" smtClean="0"/>
          </a:p>
          <a:p>
            <a:r>
              <a:rPr lang="fr-FR" dirty="0" err="1" smtClean="0"/>
              <a:t>Preferred</a:t>
            </a:r>
            <a:r>
              <a:rPr lang="fr-FR" dirty="0" smtClean="0"/>
              <a:t> </a:t>
            </a:r>
            <a:r>
              <a:rPr lang="fr-FR" dirty="0" err="1" smtClean="0"/>
              <a:t>attack</a:t>
            </a:r>
            <a:r>
              <a:rPr lang="fr-FR" dirty="0" smtClean="0"/>
              <a:t> on Taiwan, </a:t>
            </a:r>
            <a:r>
              <a:rPr lang="fr-FR" dirty="0" err="1" smtClean="0"/>
              <a:t>had</a:t>
            </a:r>
            <a:r>
              <a:rPr lang="fr-FR" dirty="0" smtClean="0"/>
              <a:t> to </a:t>
            </a:r>
            <a:r>
              <a:rPr lang="fr-FR" dirty="0" err="1" smtClean="0"/>
              <a:t>bow</a:t>
            </a:r>
            <a:r>
              <a:rPr lang="fr-FR" dirty="0" smtClean="0"/>
              <a:t> to </a:t>
            </a:r>
            <a:r>
              <a:rPr lang="fr-FR" dirty="0" err="1" smtClean="0"/>
              <a:t>Stalin’s</a:t>
            </a:r>
            <a:r>
              <a:rPr lang="fr-FR" dirty="0" smtClean="0"/>
              <a:t> </a:t>
            </a:r>
            <a:r>
              <a:rPr lang="fr-FR" dirty="0" err="1" smtClean="0"/>
              <a:t>demands</a:t>
            </a:r>
            <a:endParaRPr lang="fr-FR" dirty="0" smtClean="0"/>
          </a:p>
          <a:p>
            <a:r>
              <a:rPr lang="fr-FR" dirty="0" err="1" smtClean="0"/>
              <a:t>Owed</a:t>
            </a:r>
            <a:r>
              <a:rPr lang="fr-FR" dirty="0" smtClean="0"/>
              <a:t> NK </a:t>
            </a:r>
            <a:r>
              <a:rPr lang="fr-FR" dirty="0" err="1" smtClean="0"/>
              <a:t>after</a:t>
            </a:r>
            <a:r>
              <a:rPr lang="fr-FR" dirty="0" smtClean="0"/>
              <a:t> support </a:t>
            </a:r>
            <a:r>
              <a:rPr lang="fr-FR" dirty="0" err="1" smtClean="0"/>
              <a:t>against</a:t>
            </a:r>
            <a:r>
              <a:rPr lang="fr-FR" dirty="0" smtClean="0"/>
              <a:t> </a:t>
            </a:r>
            <a:r>
              <a:rPr lang="fr-FR" dirty="0" err="1" smtClean="0"/>
              <a:t>Nats</a:t>
            </a:r>
            <a:r>
              <a:rPr lang="fr-FR" dirty="0" smtClean="0"/>
              <a:t> in </a:t>
            </a:r>
            <a:r>
              <a:rPr lang="fr-FR" dirty="0" err="1" smtClean="0"/>
              <a:t>Chinese</a:t>
            </a:r>
            <a:r>
              <a:rPr lang="fr-FR" dirty="0" smtClean="0"/>
              <a:t> CW</a:t>
            </a:r>
          </a:p>
          <a:p>
            <a:r>
              <a:rPr lang="fr-FR" dirty="0" smtClean="0"/>
              <a:t>USSR T-34s; </a:t>
            </a:r>
            <a:r>
              <a:rPr lang="fr-FR" dirty="0" err="1" smtClean="0"/>
              <a:t>artillery</a:t>
            </a:r>
            <a:r>
              <a:rPr lang="fr-FR" dirty="0" smtClean="0"/>
              <a:t>; </a:t>
            </a:r>
            <a:r>
              <a:rPr lang="fr-FR" dirty="0" err="1" smtClean="0"/>
              <a:t>operational</a:t>
            </a:r>
            <a:r>
              <a:rPr lang="fr-FR" dirty="0" smtClean="0"/>
              <a:t> planning</a:t>
            </a:r>
          </a:p>
          <a:p>
            <a:endParaRPr lang="fr-FR" dirty="0"/>
          </a:p>
          <a:p>
            <a:r>
              <a:rPr lang="fr-FR" dirty="0" smtClean="0"/>
              <a:t>Kim </a:t>
            </a:r>
            <a:r>
              <a:rPr lang="fr-FR" dirty="0" err="1" smtClean="0"/>
              <a:t>got</a:t>
            </a:r>
            <a:r>
              <a:rPr lang="fr-FR" dirty="0" smtClean="0"/>
              <a:t> </a:t>
            </a:r>
            <a:r>
              <a:rPr lang="fr-FR" dirty="0" err="1" smtClean="0"/>
              <a:t>Stalin</a:t>
            </a:r>
            <a:r>
              <a:rPr lang="fr-FR" dirty="0" smtClean="0"/>
              <a:t> to </a:t>
            </a:r>
            <a:r>
              <a:rPr lang="fr-FR" dirty="0" err="1" smtClean="0"/>
              <a:t>agree</a:t>
            </a:r>
            <a:r>
              <a:rPr lang="fr-FR" dirty="0" smtClean="0"/>
              <a:t> to </a:t>
            </a:r>
            <a:r>
              <a:rPr lang="fr-FR" dirty="0" err="1" smtClean="0"/>
              <a:t>early</a:t>
            </a:r>
            <a:r>
              <a:rPr lang="fr-FR" dirty="0" smtClean="0"/>
              <a:t> </a:t>
            </a:r>
            <a:r>
              <a:rPr lang="fr-FR" dirty="0" err="1" smtClean="0"/>
              <a:t>attack</a:t>
            </a:r>
            <a:r>
              <a:rPr lang="fr-FR" dirty="0" smtClean="0"/>
              <a:t> – ROK </a:t>
            </a:r>
            <a:r>
              <a:rPr lang="fr-FR" dirty="0" err="1" smtClean="0"/>
              <a:t>spies</a:t>
            </a:r>
            <a:endParaRPr lang="fr-FR" dirty="0" smtClean="0"/>
          </a:p>
          <a:p>
            <a:r>
              <a:rPr lang="fr-FR" dirty="0" err="1" smtClean="0"/>
              <a:t>June</a:t>
            </a:r>
            <a:r>
              <a:rPr lang="fr-FR" dirty="0" smtClean="0"/>
              <a:t> 25 </a:t>
            </a:r>
            <a:r>
              <a:rPr lang="fr-FR" dirty="0" smtClean="0"/>
              <a:t>‘50 </a:t>
            </a:r>
            <a:r>
              <a:rPr lang="fr-FR" dirty="0" smtClean="0"/>
              <a:t>– NK </a:t>
            </a:r>
            <a:r>
              <a:rPr lang="fr-FR" dirty="0" err="1" smtClean="0"/>
              <a:t>attack</a:t>
            </a:r>
            <a:r>
              <a:rPr lang="fr-FR" dirty="0" smtClean="0"/>
              <a:t> </a:t>
            </a:r>
            <a:r>
              <a:rPr lang="fr-FR" dirty="0" err="1" smtClean="0"/>
              <a:t>across</a:t>
            </a:r>
            <a:r>
              <a:rPr lang="fr-FR" dirty="0" smtClean="0"/>
              <a:t> 38th </a:t>
            </a:r>
            <a:r>
              <a:rPr lang="fr-FR" dirty="0" err="1" smtClean="0"/>
              <a:t>Parallel</a:t>
            </a:r>
            <a:r>
              <a:rPr lang="fr-FR" dirty="0" smtClean="0"/>
              <a:t> </a:t>
            </a:r>
            <a:r>
              <a:rPr lang="fr-FR" dirty="0" err="1" smtClean="0"/>
              <a:t>complete</a:t>
            </a:r>
            <a:r>
              <a:rPr lang="fr-FR" dirty="0" smtClean="0"/>
              <a:t> surprise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116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Role</a:t>
            </a:r>
            <a:r>
              <a:rPr lang="fr-FR" dirty="0" smtClean="0"/>
              <a:t> of </a:t>
            </a:r>
            <a:r>
              <a:rPr lang="fr-FR" dirty="0" err="1" smtClean="0"/>
              <a:t>Korea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383617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KW </a:t>
            </a:r>
            <a:r>
              <a:rPr lang="fr-FR" dirty="0" err="1" smtClean="0"/>
              <a:t>watershed</a:t>
            </a:r>
            <a:r>
              <a:rPr lang="fr-FR" dirty="0" smtClean="0"/>
              <a:t> </a:t>
            </a:r>
            <a:r>
              <a:rPr lang="fr-FR" dirty="0" err="1" smtClean="0"/>
              <a:t>event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changed</a:t>
            </a:r>
            <a:r>
              <a:rPr lang="fr-FR" dirty="0" smtClean="0"/>
              <a:t> nature of CW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European</a:t>
            </a:r>
            <a:r>
              <a:rPr lang="fr-FR" dirty="0" smtClean="0"/>
              <a:t> face-off to global </a:t>
            </a:r>
            <a:r>
              <a:rPr lang="fr-FR" dirty="0" err="1" smtClean="0"/>
              <a:t>campaign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Rapidly</a:t>
            </a:r>
            <a:r>
              <a:rPr lang="fr-FR" dirty="0" smtClean="0"/>
              <a:t> </a:t>
            </a:r>
            <a:r>
              <a:rPr lang="fr-FR" dirty="0" err="1" smtClean="0"/>
              <a:t>militarized</a:t>
            </a:r>
            <a:r>
              <a:rPr lang="fr-FR" dirty="0" smtClean="0"/>
              <a:t> </a:t>
            </a:r>
            <a:r>
              <a:rPr lang="fr-FR" dirty="0" err="1" smtClean="0"/>
              <a:t>superpower</a:t>
            </a:r>
            <a:r>
              <a:rPr lang="fr-FR" dirty="0" smtClean="0"/>
              <a:t> relations</a:t>
            </a:r>
          </a:p>
          <a:p>
            <a:r>
              <a:rPr lang="fr-FR" dirty="0" err="1" smtClean="0"/>
              <a:t>Ensured</a:t>
            </a:r>
            <a:r>
              <a:rPr lang="fr-FR" dirty="0" smtClean="0"/>
              <a:t> a </a:t>
            </a:r>
            <a:r>
              <a:rPr lang="fr-FR" dirty="0" err="1" smtClean="0"/>
              <a:t>relatively</a:t>
            </a:r>
            <a:r>
              <a:rPr lang="fr-FR" dirty="0" smtClean="0"/>
              <a:t> stable </a:t>
            </a:r>
            <a:r>
              <a:rPr lang="fr-FR" dirty="0" err="1" smtClean="0"/>
              <a:t>military</a:t>
            </a:r>
            <a:r>
              <a:rPr lang="fr-FR" dirty="0" smtClean="0"/>
              <a:t> balance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Raised</a:t>
            </a:r>
            <a:r>
              <a:rPr lang="fr-FR" dirty="0" smtClean="0"/>
              <a:t> the </a:t>
            </a:r>
            <a:r>
              <a:rPr lang="fr-FR" dirty="0" err="1" smtClean="0"/>
              <a:t>likelihood</a:t>
            </a:r>
            <a:r>
              <a:rPr lang="fr-FR" dirty="0" smtClean="0"/>
              <a:t> of future </a:t>
            </a:r>
            <a:r>
              <a:rPr lang="fr-FR" dirty="0" err="1" smtClean="0"/>
              <a:t>prolonged</a:t>
            </a:r>
            <a:r>
              <a:rPr lang="fr-FR" dirty="0" smtClean="0"/>
              <a:t> </a:t>
            </a:r>
            <a:r>
              <a:rPr lang="fr-FR" dirty="0" err="1" smtClean="0"/>
              <a:t>conflicts</a:t>
            </a:r>
            <a:r>
              <a:rPr lang="fr-FR" dirty="0" smtClean="0"/>
              <a:t> (SE </a:t>
            </a:r>
            <a:r>
              <a:rPr lang="fr-FR" dirty="0" err="1" smtClean="0"/>
              <a:t>Asia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Demonstrated</a:t>
            </a:r>
            <a:r>
              <a:rPr lang="fr-FR" dirty="0" smtClean="0"/>
              <a:t> </a:t>
            </a:r>
            <a:r>
              <a:rPr lang="fr-FR" dirty="0" err="1" smtClean="0"/>
              <a:t>restraining</a:t>
            </a:r>
            <a:r>
              <a:rPr lang="fr-FR" dirty="0" smtClean="0"/>
              <a:t> </a:t>
            </a:r>
            <a:r>
              <a:rPr lang="fr-FR" dirty="0" err="1" smtClean="0"/>
              <a:t>role</a:t>
            </a:r>
            <a:r>
              <a:rPr lang="fr-FR" dirty="0" smtClean="0"/>
              <a:t> of ROW via UN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Last, but not least,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devastated</a:t>
            </a:r>
            <a:r>
              <a:rPr lang="fr-FR" dirty="0" smtClean="0"/>
              <a:t> and </a:t>
            </a:r>
            <a:r>
              <a:rPr lang="fr-FR" dirty="0" err="1" smtClean="0"/>
              <a:t>divided</a:t>
            </a:r>
            <a:r>
              <a:rPr lang="fr-FR" dirty="0" smtClean="0"/>
              <a:t> </a:t>
            </a:r>
            <a:r>
              <a:rPr lang="fr-FR" dirty="0" err="1" smtClean="0"/>
              <a:t>Korea</a:t>
            </a:r>
            <a:r>
              <a:rPr lang="fr-FR" dirty="0" smtClean="0"/>
              <a:t> to </a:t>
            </a:r>
            <a:r>
              <a:rPr lang="fr-FR" dirty="0" err="1" smtClean="0"/>
              <a:t>such</a:t>
            </a:r>
            <a:r>
              <a:rPr lang="fr-FR" dirty="0" smtClean="0"/>
              <a:t> an </a:t>
            </a:r>
            <a:r>
              <a:rPr lang="fr-FR" dirty="0" err="1" smtClean="0"/>
              <a:t>extent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remains</a:t>
            </a:r>
            <a:r>
              <a:rPr lang="fr-FR" dirty="0" smtClean="0"/>
              <a:t> </a:t>
            </a:r>
            <a:r>
              <a:rPr lang="fr-FR" dirty="0" err="1" smtClean="0"/>
              <a:t>unresolved</a:t>
            </a:r>
            <a:r>
              <a:rPr lang="fr-FR" dirty="0" smtClean="0"/>
              <a:t> </a:t>
            </a:r>
            <a:r>
              <a:rPr lang="fr-FR" dirty="0" err="1" smtClean="0"/>
              <a:t>some</a:t>
            </a:r>
            <a:r>
              <a:rPr lang="fr-FR" dirty="0" smtClean="0"/>
              <a:t> 60 </a:t>
            </a:r>
            <a:r>
              <a:rPr lang="fr-FR" dirty="0" err="1" smtClean="0"/>
              <a:t>years</a:t>
            </a:r>
            <a:r>
              <a:rPr lang="fr-FR" dirty="0" smtClean="0"/>
              <a:t> </a:t>
            </a:r>
            <a:r>
              <a:rPr lang="fr-FR" dirty="0" err="1" smtClean="0"/>
              <a:t>later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429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Occupation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1999" y="685800"/>
            <a:ext cx="7948083" cy="3886200"/>
          </a:xfrm>
        </p:spPr>
        <p:txBody>
          <a:bodyPr>
            <a:normAutofit lnSpcReduction="10000"/>
          </a:bodyPr>
          <a:lstStyle/>
          <a:p>
            <a:r>
              <a:rPr lang="fr-FR" dirty="0" err="1" smtClean="0"/>
              <a:t>Japanese</a:t>
            </a:r>
            <a:r>
              <a:rPr lang="fr-FR" dirty="0" smtClean="0"/>
              <a:t> occupation of </a:t>
            </a:r>
            <a:r>
              <a:rPr lang="fr-FR" dirty="0" err="1" smtClean="0"/>
              <a:t>Korea</a:t>
            </a:r>
            <a:r>
              <a:rPr lang="fr-FR" dirty="0" smtClean="0"/>
              <a:t> 1910-1945</a:t>
            </a:r>
          </a:p>
          <a:p>
            <a:r>
              <a:rPr lang="fr-FR" dirty="0" err="1" smtClean="0"/>
              <a:t>Creation</a:t>
            </a:r>
            <a:r>
              <a:rPr lang="fr-FR" dirty="0" smtClean="0"/>
              <a:t> of </a:t>
            </a:r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Nationalist</a:t>
            </a:r>
            <a:r>
              <a:rPr lang="fr-FR" dirty="0" smtClean="0"/>
              <a:t> &amp; </a:t>
            </a:r>
            <a:r>
              <a:rPr lang="fr-FR" dirty="0" err="1" smtClean="0"/>
              <a:t>Communist</a:t>
            </a:r>
            <a:r>
              <a:rPr lang="fr-FR" dirty="0" smtClean="0"/>
              <a:t> opposition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Opposition in exile – </a:t>
            </a:r>
            <a:r>
              <a:rPr lang="fr-FR" dirty="0" err="1" smtClean="0"/>
              <a:t>vast</a:t>
            </a:r>
            <a:r>
              <a:rPr lang="fr-FR" dirty="0" smtClean="0"/>
              <a:t> </a:t>
            </a:r>
            <a:r>
              <a:rPr lang="fr-FR" dirty="0" err="1" smtClean="0"/>
              <a:t>majority</a:t>
            </a:r>
            <a:r>
              <a:rPr lang="fr-FR" dirty="0" smtClean="0"/>
              <a:t> of </a:t>
            </a:r>
            <a:r>
              <a:rPr lang="fr-FR" dirty="0" err="1" smtClean="0"/>
              <a:t>Koreans</a:t>
            </a:r>
            <a:r>
              <a:rPr lang="fr-FR" dirty="0" smtClean="0"/>
              <a:t> </a:t>
            </a:r>
            <a:r>
              <a:rPr lang="fr-FR" dirty="0" err="1" smtClean="0"/>
              <a:t>endured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sizeable</a:t>
            </a:r>
            <a:r>
              <a:rPr lang="fr-FR" dirty="0" smtClean="0"/>
              <a:t> </a:t>
            </a:r>
            <a:r>
              <a:rPr lang="fr-FR" dirty="0" err="1" smtClean="0"/>
              <a:t>minority</a:t>
            </a:r>
            <a:r>
              <a:rPr lang="fr-FR" dirty="0" smtClean="0"/>
              <a:t> </a:t>
            </a:r>
            <a:r>
              <a:rPr lang="fr-FR" dirty="0" err="1" smtClean="0"/>
              <a:t>actively</a:t>
            </a:r>
            <a:r>
              <a:rPr lang="fr-FR" dirty="0" smtClean="0"/>
              <a:t> </a:t>
            </a:r>
            <a:r>
              <a:rPr lang="fr-FR" dirty="0" err="1" smtClean="0"/>
              <a:t>collaborating</a:t>
            </a:r>
            <a:endParaRPr lang="fr-FR" dirty="0" smtClean="0"/>
          </a:p>
          <a:p>
            <a:r>
              <a:rPr lang="fr-FR" dirty="0" smtClean="0"/>
              <a:t>Post 45 split </a:t>
            </a:r>
            <a:r>
              <a:rPr lang="fr-FR" dirty="0" err="1" smtClean="0"/>
              <a:t>within</a:t>
            </a:r>
            <a:r>
              <a:rPr lang="fr-FR" dirty="0" smtClean="0"/>
              <a:t> </a:t>
            </a:r>
            <a:r>
              <a:rPr lang="fr-FR" dirty="0" err="1" smtClean="0"/>
              <a:t>Korea</a:t>
            </a:r>
            <a:r>
              <a:rPr lang="fr-FR" dirty="0" smtClean="0"/>
              <a:t> </a:t>
            </a:r>
            <a:r>
              <a:rPr lang="fr-FR" dirty="0" err="1" smtClean="0"/>
              <a:t>result</a:t>
            </a:r>
            <a:r>
              <a:rPr lang="fr-FR" dirty="0" smtClean="0"/>
              <a:t> of </a:t>
            </a:r>
            <a:r>
              <a:rPr lang="fr-FR" dirty="0" err="1" smtClean="0"/>
              <a:t>these</a:t>
            </a:r>
            <a:r>
              <a:rPr lang="fr-FR" dirty="0" smtClean="0"/>
              <a:t> divisions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sides</a:t>
            </a:r>
            <a:r>
              <a:rPr lang="fr-FR" dirty="0" smtClean="0"/>
              <a:t> </a:t>
            </a:r>
            <a:r>
              <a:rPr lang="fr-FR" dirty="0" err="1" smtClean="0"/>
              <a:t>defined</a:t>
            </a:r>
            <a:r>
              <a:rPr lang="fr-FR" dirty="0" smtClean="0"/>
              <a:t> by </a:t>
            </a:r>
            <a:r>
              <a:rPr lang="fr-FR" dirty="0" err="1" smtClean="0"/>
              <a:t>allegiances</a:t>
            </a:r>
            <a:r>
              <a:rPr lang="fr-FR" dirty="0" smtClean="0"/>
              <a:t> to </a:t>
            </a:r>
            <a:r>
              <a:rPr lang="fr-FR" dirty="0" err="1" smtClean="0"/>
              <a:t>foreign</a:t>
            </a:r>
            <a:r>
              <a:rPr lang="fr-FR" dirty="0" smtClean="0"/>
              <a:t> </a:t>
            </a:r>
            <a:r>
              <a:rPr lang="fr-FR" dirty="0" err="1" smtClean="0"/>
              <a:t>powers</a:t>
            </a:r>
            <a:endParaRPr lang="fr-FR" dirty="0" smtClean="0"/>
          </a:p>
          <a:p>
            <a:r>
              <a:rPr lang="fr-FR" dirty="0" smtClean="0"/>
              <a:t>Lib-</a:t>
            </a:r>
            <a:r>
              <a:rPr lang="fr-FR" dirty="0" err="1" smtClean="0"/>
              <a:t>Dems</a:t>
            </a:r>
            <a:r>
              <a:rPr lang="fr-FR" dirty="0" smtClean="0"/>
              <a:t> – USA; </a:t>
            </a:r>
            <a:r>
              <a:rPr lang="fr-FR" dirty="0" err="1" smtClean="0"/>
              <a:t>Comms</a:t>
            </a:r>
            <a:r>
              <a:rPr lang="fr-FR" dirty="0"/>
              <a:t> </a:t>
            </a:r>
            <a:r>
              <a:rPr lang="fr-FR" dirty="0" smtClean="0"/>
              <a:t>– USSR;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050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Cairo</a:t>
            </a:r>
            <a:r>
              <a:rPr lang="fr-FR" dirty="0" smtClean="0"/>
              <a:t> 1943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WWII </a:t>
            </a:r>
            <a:r>
              <a:rPr lang="fr-FR" dirty="0" err="1" smtClean="0"/>
              <a:t>summit</a:t>
            </a:r>
            <a:r>
              <a:rPr lang="fr-FR" dirty="0" smtClean="0"/>
              <a:t> </a:t>
            </a:r>
            <a:r>
              <a:rPr lang="fr-FR" dirty="0" err="1" smtClean="0"/>
              <a:t>debating</a:t>
            </a:r>
            <a:r>
              <a:rPr lang="fr-FR" dirty="0" smtClean="0"/>
              <a:t> future of </a:t>
            </a:r>
            <a:r>
              <a:rPr lang="fr-FR" dirty="0" err="1" smtClean="0"/>
              <a:t>Asia</a:t>
            </a:r>
            <a:endParaRPr lang="fr-FR" dirty="0" smtClean="0"/>
          </a:p>
          <a:p>
            <a:r>
              <a:rPr lang="fr-FR" dirty="0" smtClean="0"/>
              <a:t>USA, China, UK </a:t>
            </a:r>
            <a:r>
              <a:rPr lang="fr-FR" dirty="0" err="1" smtClean="0"/>
              <a:t>stated</a:t>
            </a:r>
            <a:r>
              <a:rPr lang="fr-FR" dirty="0" smtClean="0"/>
              <a:t> </a:t>
            </a:r>
            <a:r>
              <a:rPr lang="fr-FR" dirty="0" err="1" smtClean="0"/>
              <a:t>Ks</a:t>
            </a:r>
            <a:r>
              <a:rPr lang="fr-FR" dirty="0" smtClean="0"/>
              <a:t> future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independent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FDR </a:t>
            </a:r>
            <a:r>
              <a:rPr lang="fr-FR" dirty="0" err="1" smtClean="0"/>
              <a:t>especially</a:t>
            </a:r>
            <a:r>
              <a:rPr lang="fr-FR" dirty="0" smtClean="0"/>
              <a:t> </a:t>
            </a:r>
            <a:r>
              <a:rPr lang="fr-FR" dirty="0" err="1" smtClean="0"/>
              <a:t>however</a:t>
            </a:r>
            <a:r>
              <a:rPr lang="fr-FR" dirty="0" smtClean="0"/>
              <a:t> </a:t>
            </a:r>
            <a:r>
              <a:rPr lang="fr-FR" dirty="0" err="1" smtClean="0"/>
              <a:t>believed</a:t>
            </a:r>
            <a:r>
              <a:rPr lang="fr-FR" dirty="0" smtClean="0"/>
              <a:t> guidance </a:t>
            </a:r>
            <a:r>
              <a:rPr lang="fr-FR" dirty="0" err="1" smtClean="0"/>
              <a:t>required</a:t>
            </a:r>
            <a:endParaRPr lang="fr-FR" dirty="0" smtClean="0"/>
          </a:p>
          <a:p>
            <a:r>
              <a:rPr lang="fr-FR" dirty="0" err="1" smtClean="0"/>
              <a:t>Internal</a:t>
            </a:r>
            <a:r>
              <a:rPr lang="fr-FR" dirty="0" smtClean="0"/>
              <a:t> divisions, ineffective </a:t>
            </a:r>
            <a:r>
              <a:rPr lang="fr-FR" dirty="0" err="1" smtClean="0"/>
              <a:t>military</a:t>
            </a:r>
            <a:endParaRPr lang="fr-FR" dirty="0" smtClean="0"/>
          </a:p>
          <a:p>
            <a:r>
              <a:rPr lang="fr-FR" dirty="0" smtClean="0"/>
              <a:t>All </a:t>
            </a:r>
            <a:r>
              <a:rPr lang="fr-FR" dirty="0" err="1" smtClean="0"/>
              <a:t>pointed</a:t>
            </a:r>
            <a:r>
              <a:rPr lang="fr-FR" dirty="0" smtClean="0"/>
              <a:t> </a:t>
            </a:r>
            <a:r>
              <a:rPr lang="fr-FR" dirty="0" err="1" smtClean="0"/>
              <a:t>towards</a:t>
            </a:r>
            <a:r>
              <a:rPr lang="fr-FR" dirty="0" smtClean="0"/>
              <a:t> </a:t>
            </a:r>
            <a:r>
              <a:rPr lang="fr-FR" dirty="0" err="1" smtClean="0"/>
              <a:t>vulnerability</a:t>
            </a:r>
            <a:r>
              <a:rPr lang="fr-FR" dirty="0" smtClean="0"/>
              <a:t> in post </a:t>
            </a:r>
            <a:r>
              <a:rPr lang="fr-FR" dirty="0" err="1" smtClean="0"/>
              <a:t>war</a:t>
            </a:r>
            <a:r>
              <a:rPr lang="fr-FR" dirty="0" smtClean="0"/>
              <a:t> </a:t>
            </a:r>
            <a:r>
              <a:rPr lang="fr-FR" dirty="0" err="1" smtClean="0"/>
              <a:t>Asia</a:t>
            </a:r>
            <a:endParaRPr lang="fr-FR" dirty="0" smtClean="0"/>
          </a:p>
          <a:p>
            <a:r>
              <a:rPr lang="fr-FR" dirty="0" smtClean="0"/>
              <a:t>USA, USSR, China (UK?) all </a:t>
            </a:r>
            <a:r>
              <a:rPr lang="fr-FR" dirty="0" err="1" smtClean="0"/>
              <a:t>needed</a:t>
            </a:r>
            <a:r>
              <a:rPr lang="fr-FR" dirty="0"/>
              <a:t> </a:t>
            </a:r>
            <a:r>
              <a:rPr lang="fr-FR" dirty="0" smtClean="0"/>
              <a:t>as trustees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8734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August 1945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685800"/>
            <a:ext cx="7778750" cy="388620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USA &amp; USSR </a:t>
            </a:r>
            <a:r>
              <a:rPr lang="fr-FR" dirty="0" err="1" smtClean="0"/>
              <a:t>troops</a:t>
            </a:r>
            <a:r>
              <a:rPr lang="fr-FR" dirty="0" smtClean="0"/>
              <a:t> on the </a:t>
            </a:r>
            <a:r>
              <a:rPr lang="fr-FR" dirty="0" err="1" smtClean="0"/>
              <a:t>ground</a:t>
            </a:r>
            <a:r>
              <a:rPr lang="fr-FR" dirty="0" smtClean="0"/>
              <a:t> in K</a:t>
            </a:r>
          </a:p>
          <a:p>
            <a:r>
              <a:rPr lang="fr-FR" dirty="0" smtClean="0"/>
              <a:t>Cracks </a:t>
            </a:r>
            <a:r>
              <a:rPr lang="fr-FR" dirty="0" err="1" smtClean="0"/>
              <a:t>already</a:t>
            </a:r>
            <a:r>
              <a:rPr lang="fr-FR" dirty="0" smtClean="0"/>
              <a:t> in </a:t>
            </a:r>
            <a:r>
              <a:rPr lang="fr-FR" dirty="0" err="1" smtClean="0"/>
              <a:t>evidence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USSR </a:t>
            </a:r>
            <a:r>
              <a:rPr lang="fr-FR" dirty="0" err="1" smtClean="0"/>
              <a:t>wanting</a:t>
            </a:r>
            <a:r>
              <a:rPr lang="fr-FR" dirty="0" smtClean="0"/>
              <a:t> satellite states and warm water ports</a:t>
            </a:r>
          </a:p>
          <a:p>
            <a:r>
              <a:rPr lang="fr-FR" dirty="0" smtClean="0"/>
              <a:t>USA </a:t>
            </a:r>
            <a:r>
              <a:rPr lang="fr-FR" dirty="0" err="1" smtClean="0"/>
              <a:t>wanting</a:t>
            </a:r>
            <a:r>
              <a:rPr lang="fr-FR" dirty="0" smtClean="0"/>
              <a:t> to </a:t>
            </a:r>
            <a:r>
              <a:rPr lang="fr-FR" dirty="0" err="1" smtClean="0"/>
              <a:t>arrest</a:t>
            </a:r>
            <a:r>
              <a:rPr lang="fr-FR" dirty="0" smtClean="0"/>
              <a:t> </a:t>
            </a:r>
            <a:r>
              <a:rPr lang="fr-FR" dirty="0" err="1" smtClean="0"/>
              <a:t>any</a:t>
            </a:r>
            <a:r>
              <a:rPr lang="fr-FR" dirty="0" smtClean="0"/>
              <a:t> possible Soviet expansion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USSR active in N China/</a:t>
            </a:r>
            <a:r>
              <a:rPr lang="fr-FR" dirty="0" err="1" smtClean="0"/>
              <a:t>Manchuria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end of WWII</a:t>
            </a:r>
          </a:p>
          <a:p>
            <a:r>
              <a:rPr lang="fr-FR" dirty="0" smtClean="0"/>
              <a:t>USA </a:t>
            </a:r>
            <a:r>
              <a:rPr lang="fr-FR" dirty="0" err="1" smtClean="0"/>
              <a:t>mainly</a:t>
            </a:r>
            <a:r>
              <a:rPr lang="fr-FR" dirty="0" smtClean="0"/>
              <a:t> </a:t>
            </a:r>
            <a:r>
              <a:rPr lang="fr-FR" dirty="0" err="1" smtClean="0"/>
              <a:t>concentrated</a:t>
            </a:r>
            <a:r>
              <a:rPr lang="fr-FR" dirty="0" smtClean="0"/>
              <a:t> </a:t>
            </a:r>
            <a:r>
              <a:rPr lang="fr-FR" dirty="0" err="1" smtClean="0"/>
              <a:t>south</a:t>
            </a:r>
            <a:r>
              <a:rPr lang="fr-FR" dirty="0" smtClean="0"/>
              <a:t> of </a:t>
            </a:r>
            <a:r>
              <a:rPr lang="fr-FR" dirty="0" err="1" smtClean="0"/>
              <a:t>Japan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Truman </a:t>
            </a:r>
            <a:r>
              <a:rPr lang="fr-FR" dirty="0" err="1" smtClean="0"/>
              <a:t>proposed</a:t>
            </a:r>
            <a:r>
              <a:rPr lang="fr-FR" dirty="0" smtClean="0"/>
              <a:t> 38th </a:t>
            </a:r>
            <a:r>
              <a:rPr lang="fr-FR" dirty="0" err="1" smtClean="0"/>
              <a:t>Parallel</a:t>
            </a:r>
            <a:r>
              <a:rPr lang="fr-FR" dirty="0" smtClean="0"/>
              <a:t> division – </a:t>
            </a:r>
            <a:r>
              <a:rPr lang="fr-FR" dirty="0" err="1" smtClean="0"/>
              <a:t>Stalin</a:t>
            </a:r>
            <a:r>
              <a:rPr lang="fr-FR" dirty="0" smtClean="0"/>
              <a:t> </a:t>
            </a:r>
            <a:r>
              <a:rPr lang="fr-FR" dirty="0" err="1" smtClean="0"/>
              <a:t>accepted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753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Post </a:t>
            </a:r>
            <a:r>
              <a:rPr lang="fr-FR" dirty="0" err="1" smtClean="0"/>
              <a:t>War</a:t>
            </a:r>
            <a:r>
              <a:rPr lang="fr-FR" dirty="0" smtClean="0"/>
              <a:t> division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1999" y="685800"/>
            <a:ext cx="8053917" cy="3886200"/>
          </a:xfrm>
        </p:spPr>
        <p:txBody>
          <a:bodyPr/>
          <a:lstStyle/>
          <a:p>
            <a:r>
              <a:rPr lang="fr-FR" dirty="0" smtClean="0"/>
              <a:t>J </a:t>
            </a:r>
            <a:r>
              <a:rPr lang="fr-FR" dirty="0" err="1" smtClean="0"/>
              <a:t>authorities</a:t>
            </a:r>
            <a:r>
              <a:rPr lang="fr-FR" dirty="0" smtClean="0"/>
              <a:t> </a:t>
            </a:r>
            <a:r>
              <a:rPr lang="fr-FR" dirty="0" err="1" smtClean="0"/>
              <a:t>decide</a:t>
            </a:r>
            <a:r>
              <a:rPr lang="fr-FR" dirty="0" smtClean="0"/>
              <a:t> to est </a:t>
            </a:r>
            <a:r>
              <a:rPr lang="fr-FR" dirty="0" err="1" smtClean="0"/>
              <a:t>comms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local </a:t>
            </a:r>
            <a:r>
              <a:rPr lang="fr-FR" dirty="0" err="1" smtClean="0"/>
              <a:t>elites</a:t>
            </a:r>
            <a:endParaRPr lang="fr-FR" dirty="0" smtClean="0"/>
          </a:p>
          <a:p>
            <a:r>
              <a:rPr lang="fr-FR" dirty="0" err="1" smtClean="0"/>
              <a:t>Committee</a:t>
            </a:r>
            <a:r>
              <a:rPr lang="fr-FR" dirty="0" smtClean="0"/>
              <a:t> for </a:t>
            </a:r>
            <a:r>
              <a:rPr lang="fr-FR" dirty="0" err="1" smtClean="0"/>
              <a:t>Preparation</a:t>
            </a:r>
            <a:r>
              <a:rPr lang="fr-FR" dirty="0" smtClean="0"/>
              <a:t> of K </a:t>
            </a:r>
            <a:r>
              <a:rPr lang="fr-FR" dirty="0" err="1" smtClean="0"/>
              <a:t>Ind</a:t>
            </a:r>
            <a:r>
              <a:rPr lang="fr-FR" dirty="0" smtClean="0"/>
              <a:t> </a:t>
            </a:r>
            <a:r>
              <a:rPr lang="fr-FR" dirty="0" err="1" smtClean="0"/>
              <a:t>demands</a:t>
            </a:r>
            <a:r>
              <a:rPr lang="fr-FR" dirty="0" smtClean="0"/>
              <a:t> all J </a:t>
            </a:r>
            <a:r>
              <a:rPr lang="fr-FR" dirty="0" err="1" smtClean="0"/>
              <a:t>prop</a:t>
            </a:r>
            <a:r>
              <a:rPr lang="fr-FR" dirty="0" smtClean="0"/>
              <a:t> </a:t>
            </a:r>
            <a:r>
              <a:rPr lang="fr-FR" dirty="0" err="1" smtClean="0"/>
              <a:t>seized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Sept 6 </a:t>
            </a:r>
            <a:r>
              <a:rPr lang="fr-FR" dirty="0" err="1" smtClean="0"/>
              <a:t>Korean</a:t>
            </a:r>
            <a:r>
              <a:rPr lang="fr-FR" dirty="0" smtClean="0"/>
              <a:t> </a:t>
            </a:r>
            <a:r>
              <a:rPr lang="fr-FR" dirty="0" err="1" smtClean="0"/>
              <a:t>People’s</a:t>
            </a:r>
            <a:r>
              <a:rPr lang="fr-FR" dirty="0" smtClean="0"/>
              <a:t> </a:t>
            </a:r>
            <a:r>
              <a:rPr lang="fr-FR" dirty="0" err="1" smtClean="0"/>
              <a:t>Republic</a:t>
            </a:r>
            <a:r>
              <a:rPr lang="fr-FR" dirty="0" smtClean="0"/>
              <a:t> est 100s of local </a:t>
            </a:r>
            <a:r>
              <a:rPr lang="fr-FR" dirty="0" err="1" smtClean="0"/>
              <a:t>committees</a:t>
            </a:r>
            <a:endParaRPr lang="fr-FR" dirty="0" smtClean="0"/>
          </a:p>
          <a:p>
            <a:r>
              <a:rPr lang="fr-FR" dirty="0" smtClean="0"/>
              <a:t>Local organisations </a:t>
            </a:r>
            <a:r>
              <a:rPr lang="fr-FR" dirty="0" err="1" smtClean="0"/>
              <a:t>favoured</a:t>
            </a:r>
            <a:r>
              <a:rPr lang="fr-FR" dirty="0" smtClean="0"/>
              <a:t> by USSR forces in N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Sept 8 </a:t>
            </a:r>
            <a:r>
              <a:rPr lang="fr-FR" dirty="0" err="1" smtClean="0"/>
              <a:t>Korean</a:t>
            </a:r>
            <a:r>
              <a:rPr lang="fr-FR" dirty="0" smtClean="0"/>
              <a:t> </a:t>
            </a:r>
            <a:r>
              <a:rPr lang="fr-FR" dirty="0" err="1" smtClean="0"/>
              <a:t>Democratic</a:t>
            </a:r>
            <a:r>
              <a:rPr lang="fr-FR" dirty="0" smtClean="0"/>
              <a:t> Party </a:t>
            </a:r>
            <a:r>
              <a:rPr lang="fr-FR" dirty="0" err="1" smtClean="0"/>
              <a:t>established</a:t>
            </a:r>
            <a:r>
              <a:rPr lang="fr-FR" dirty="0" smtClean="0"/>
              <a:t> to </a:t>
            </a:r>
            <a:r>
              <a:rPr lang="fr-FR" dirty="0" err="1" smtClean="0"/>
              <a:t>counter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endParaRPr lang="fr-FR" dirty="0" smtClean="0"/>
          </a:p>
          <a:p>
            <a:r>
              <a:rPr lang="fr-FR" dirty="0" smtClean="0"/>
              <a:t>This organisation </a:t>
            </a:r>
            <a:r>
              <a:rPr lang="fr-FR" dirty="0" err="1" smtClean="0"/>
              <a:t>favoured</a:t>
            </a:r>
            <a:r>
              <a:rPr lang="fr-FR" dirty="0" smtClean="0"/>
              <a:t> by US occupation </a:t>
            </a:r>
            <a:r>
              <a:rPr lang="fr-FR" dirty="0" err="1" smtClean="0"/>
              <a:t>authorities</a:t>
            </a:r>
            <a:r>
              <a:rPr lang="fr-FR" dirty="0" smtClean="0"/>
              <a:t> in 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3453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Kim Il Sung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1999" y="685800"/>
            <a:ext cx="8149168" cy="3886200"/>
          </a:xfrm>
        </p:spPr>
        <p:txBody>
          <a:bodyPr/>
          <a:lstStyle/>
          <a:p>
            <a:r>
              <a:rPr lang="fr-FR" dirty="0" smtClean="0"/>
              <a:t>USSR </a:t>
            </a:r>
            <a:r>
              <a:rPr lang="fr-FR" dirty="0" err="1" smtClean="0"/>
              <a:t>establishing</a:t>
            </a:r>
            <a:r>
              <a:rPr lang="fr-FR" dirty="0" smtClean="0"/>
              <a:t> a </a:t>
            </a:r>
            <a:r>
              <a:rPr lang="fr-FR" dirty="0" err="1" smtClean="0"/>
              <a:t>secure</a:t>
            </a:r>
            <a:r>
              <a:rPr lang="fr-FR" dirty="0" smtClean="0"/>
              <a:t> </a:t>
            </a:r>
            <a:r>
              <a:rPr lang="fr-FR" dirty="0" err="1" smtClean="0"/>
              <a:t>sphere</a:t>
            </a:r>
            <a:r>
              <a:rPr lang="fr-FR" dirty="0" smtClean="0"/>
              <a:t> of influence in N</a:t>
            </a:r>
          </a:p>
          <a:p>
            <a:r>
              <a:rPr lang="fr-FR" dirty="0" smtClean="0"/>
              <a:t>Sung </a:t>
            </a:r>
            <a:r>
              <a:rPr lang="fr-FR" dirty="0" err="1" smtClean="0"/>
              <a:t>had</a:t>
            </a:r>
            <a:r>
              <a:rPr lang="fr-FR" dirty="0" smtClean="0"/>
              <a:t> </a:t>
            </a:r>
            <a:r>
              <a:rPr lang="fr-FR" dirty="0" err="1" smtClean="0"/>
              <a:t>served</a:t>
            </a:r>
            <a:r>
              <a:rPr lang="fr-FR" dirty="0" smtClean="0"/>
              <a:t> </a:t>
            </a:r>
            <a:r>
              <a:rPr lang="fr-FR" dirty="0" err="1" smtClean="0"/>
              <a:t>alongside</a:t>
            </a:r>
            <a:r>
              <a:rPr lang="fr-FR" dirty="0" smtClean="0"/>
              <a:t> </a:t>
            </a:r>
            <a:r>
              <a:rPr lang="fr-FR" dirty="0" err="1" smtClean="0"/>
              <a:t>Chinese</a:t>
            </a:r>
            <a:r>
              <a:rPr lang="fr-FR" dirty="0" smtClean="0"/>
              <a:t> </a:t>
            </a:r>
            <a:r>
              <a:rPr lang="fr-FR" dirty="0" err="1" smtClean="0"/>
              <a:t>Comms</a:t>
            </a:r>
            <a:r>
              <a:rPr lang="fr-FR" dirty="0" smtClean="0"/>
              <a:t> in </a:t>
            </a:r>
            <a:r>
              <a:rPr lang="fr-FR" dirty="0" err="1" smtClean="0"/>
              <a:t>Manchuria</a:t>
            </a:r>
            <a:endParaRPr lang="fr-FR" dirty="0" smtClean="0"/>
          </a:p>
          <a:p>
            <a:r>
              <a:rPr lang="fr-FR" dirty="0" err="1" smtClean="0"/>
              <a:t>Fled</a:t>
            </a:r>
            <a:r>
              <a:rPr lang="fr-FR" dirty="0" smtClean="0"/>
              <a:t> to USSR in 41, </a:t>
            </a:r>
            <a:r>
              <a:rPr lang="fr-FR" dirty="0" err="1" smtClean="0"/>
              <a:t>serving</a:t>
            </a:r>
            <a:r>
              <a:rPr lang="fr-FR" dirty="0" smtClean="0"/>
              <a:t> in an international brigade </a:t>
            </a:r>
            <a:r>
              <a:rPr lang="fr-FR" dirty="0" err="1" smtClean="0"/>
              <a:t>there</a:t>
            </a:r>
            <a:endParaRPr lang="fr-FR" dirty="0" smtClean="0"/>
          </a:p>
          <a:p>
            <a:r>
              <a:rPr lang="fr-FR" dirty="0" smtClean="0"/>
              <a:t>Sept 45 – </a:t>
            </a:r>
            <a:r>
              <a:rPr lang="fr-FR" dirty="0" err="1" smtClean="0"/>
              <a:t>returned</a:t>
            </a:r>
            <a:r>
              <a:rPr lang="fr-FR" dirty="0" smtClean="0"/>
              <a:t> in Soviet </a:t>
            </a:r>
            <a:r>
              <a:rPr lang="fr-FR" dirty="0" err="1" smtClean="0"/>
              <a:t>uniform</a:t>
            </a:r>
            <a:endParaRPr lang="fr-FR" dirty="0" smtClean="0"/>
          </a:p>
          <a:p>
            <a:r>
              <a:rPr lang="fr-FR" dirty="0" err="1" smtClean="0"/>
              <a:t>Dec</a:t>
            </a:r>
            <a:r>
              <a:rPr lang="fr-FR" dirty="0" smtClean="0"/>
              <a:t> 45 – </a:t>
            </a:r>
            <a:r>
              <a:rPr lang="fr-FR" dirty="0" err="1" smtClean="0"/>
              <a:t>became</a:t>
            </a:r>
            <a:r>
              <a:rPr lang="fr-FR" dirty="0" smtClean="0"/>
              <a:t> </a:t>
            </a:r>
            <a:r>
              <a:rPr lang="fr-FR" dirty="0" err="1" smtClean="0"/>
              <a:t>head</a:t>
            </a:r>
            <a:r>
              <a:rPr lang="fr-FR" dirty="0" smtClean="0"/>
              <a:t> of </a:t>
            </a:r>
            <a:r>
              <a:rPr lang="fr-FR" dirty="0" err="1" smtClean="0"/>
              <a:t>Korean</a:t>
            </a:r>
            <a:r>
              <a:rPr lang="fr-FR" dirty="0" smtClean="0"/>
              <a:t> </a:t>
            </a:r>
            <a:r>
              <a:rPr lang="fr-FR" dirty="0" err="1" smtClean="0"/>
              <a:t>Comm</a:t>
            </a:r>
            <a:r>
              <a:rPr lang="fr-FR" dirty="0" smtClean="0"/>
              <a:t> Party</a:t>
            </a:r>
          </a:p>
          <a:p>
            <a:r>
              <a:rPr lang="fr-FR" dirty="0" err="1" smtClean="0"/>
              <a:t>Feb</a:t>
            </a:r>
            <a:r>
              <a:rPr lang="fr-FR" dirty="0" smtClean="0"/>
              <a:t> 46 – chairman of </a:t>
            </a:r>
            <a:r>
              <a:rPr lang="fr-FR" dirty="0" err="1" smtClean="0"/>
              <a:t>provisional</a:t>
            </a:r>
            <a:r>
              <a:rPr lang="fr-FR" dirty="0" smtClean="0"/>
              <a:t> </a:t>
            </a:r>
            <a:r>
              <a:rPr lang="fr-FR" dirty="0" err="1" smtClean="0"/>
              <a:t>govt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Soviet </a:t>
            </a:r>
            <a:r>
              <a:rPr lang="fr-FR" dirty="0" err="1" smtClean="0"/>
              <a:t>occ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386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Syngman</a:t>
            </a:r>
            <a:r>
              <a:rPr lang="fr-FR" dirty="0" smtClean="0"/>
              <a:t> </a:t>
            </a:r>
            <a:r>
              <a:rPr lang="fr-FR" dirty="0" err="1" smtClean="0"/>
              <a:t>Rhee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Creation</a:t>
            </a:r>
            <a:r>
              <a:rPr lang="fr-FR" dirty="0" smtClean="0"/>
              <a:t> of NKPPC </a:t>
            </a:r>
            <a:r>
              <a:rPr lang="fr-FR" dirty="0" err="1" smtClean="0"/>
              <a:t>under</a:t>
            </a:r>
            <a:r>
              <a:rPr lang="fr-FR" dirty="0" smtClean="0"/>
              <a:t> Kim </a:t>
            </a:r>
            <a:r>
              <a:rPr lang="fr-FR" dirty="0" err="1" smtClean="0"/>
              <a:t>created</a:t>
            </a:r>
            <a:r>
              <a:rPr lang="fr-FR" dirty="0" smtClean="0"/>
              <a:t> outrage in the S</a:t>
            </a:r>
          </a:p>
          <a:p>
            <a:r>
              <a:rPr lang="fr-FR" dirty="0" smtClean="0"/>
              <a:t>USA as a </a:t>
            </a:r>
            <a:r>
              <a:rPr lang="fr-FR" dirty="0" err="1" smtClean="0"/>
              <a:t>result</a:t>
            </a:r>
            <a:r>
              <a:rPr lang="fr-FR" dirty="0" smtClean="0"/>
              <a:t> </a:t>
            </a:r>
            <a:r>
              <a:rPr lang="fr-FR" dirty="0" err="1" smtClean="0"/>
              <a:t>established</a:t>
            </a:r>
            <a:r>
              <a:rPr lang="fr-FR" dirty="0" smtClean="0"/>
              <a:t> a </a:t>
            </a:r>
            <a:r>
              <a:rPr lang="fr-FR" dirty="0" err="1" smtClean="0"/>
              <a:t>Repr</a:t>
            </a:r>
            <a:r>
              <a:rPr lang="fr-FR" dirty="0" smtClean="0"/>
              <a:t> </a:t>
            </a:r>
            <a:r>
              <a:rPr lang="fr-FR" dirty="0" err="1" smtClean="0"/>
              <a:t>Democratic</a:t>
            </a:r>
            <a:r>
              <a:rPr lang="fr-FR" dirty="0" smtClean="0"/>
              <a:t> Council </a:t>
            </a:r>
          </a:p>
          <a:p>
            <a:r>
              <a:rPr lang="fr-FR" dirty="0" smtClean="0"/>
              <a:t>Body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dominated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start</a:t>
            </a:r>
            <a:r>
              <a:rPr lang="fr-FR" dirty="0" smtClean="0"/>
              <a:t> by </a:t>
            </a:r>
            <a:r>
              <a:rPr lang="fr-FR" dirty="0" err="1" smtClean="0"/>
              <a:t>anti-Communist</a:t>
            </a:r>
            <a:r>
              <a:rPr lang="fr-FR" dirty="0" smtClean="0"/>
              <a:t> </a:t>
            </a:r>
            <a:r>
              <a:rPr lang="fr-FR" dirty="0" err="1" smtClean="0"/>
              <a:t>Rhee</a:t>
            </a:r>
            <a:endParaRPr lang="fr-FR" dirty="0" smtClean="0"/>
          </a:p>
          <a:p>
            <a:r>
              <a:rPr lang="fr-FR" dirty="0" smtClean="0"/>
              <a:t>March-May 46 – Joint </a:t>
            </a:r>
            <a:r>
              <a:rPr lang="fr-FR" dirty="0" err="1" smtClean="0"/>
              <a:t>Comm</a:t>
            </a:r>
            <a:r>
              <a:rPr lang="fr-FR" dirty="0" smtClean="0"/>
              <a:t> </a:t>
            </a:r>
            <a:r>
              <a:rPr lang="fr-FR" dirty="0" err="1" smtClean="0"/>
              <a:t>saw</a:t>
            </a:r>
            <a:r>
              <a:rPr lang="fr-FR" dirty="0" smtClean="0"/>
              <a:t> </a:t>
            </a:r>
            <a:r>
              <a:rPr lang="fr-FR" dirty="0" err="1" smtClean="0"/>
              <a:t>both</a:t>
            </a:r>
            <a:r>
              <a:rPr lang="fr-FR" dirty="0" smtClean="0"/>
              <a:t> bodies </a:t>
            </a:r>
            <a:r>
              <a:rPr lang="fr-FR" dirty="0" err="1" smtClean="0"/>
              <a:t>meet</a:t>
            </a:r>
            <a:endParaRPr lang="fr-FR" dirty="0"/>
          </a:p>
          <a:p>
            <a:r>
              <a:rPr lang="fr-FR" dirty="0" err="1" smtClean="0"/>
              <a:t>Adjourned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2 </a:t>
            </a:r>
            <a:r>
              <a:rPr lang="fr-FR" dirty="0" err="1" smtClean="0"/>
              <a:t>months</a:t>
            </a:r>
            <a:r>
              <a:rPr lang="fr-FR" dirty="0" smtClean="0"/>
              <a:t> and </a:t>
            </a:r>
            <a:r>
              <a:rPr lang="fr-FR" dirty="0" err="1" smtClean="0"/>
              <a:t>little</a:t>
            </a:r>
            <a:r>
              <a:rPr lang="fr-FR" dirty="0" smtClean="0"/>
              <a:t> agreement</a:t>
            </a:r>
          </a:p>
          <a:p>
            <a:r>
              <a:rPr lang="fr-FR" dirty="0" err="1" smtClean="0"/>
              <a:t>Korean</a:t>
            </a:r>
            <a:r>
              <a:rPr lang="fr-FR" dirty="0" smtClean="0"/>
              <a:t> </a:t>
            </a:r>
            <a:r>
              <a:rPr lang="fr-FR" dirty="0" err="1" smtClean="0"/>
              <a:t>politics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r>
              <a:rPr lang="fr-FR" dirty="0" smtClean="0"/>
              <a:t> </a:t>
            </a:r>
            <a:r>
              <a:rPr lang="fr-FR" dirty="0" err="1" smtClean="0"/>
              <a:t>completely</a:t>
            </a:r>
            <a:r>
              <a:rPr lang="fr-FR" dirty="0" smtClean="0"/>
              <a:t> </a:t>
            </a:r>
            <a:r>
              <a:rPr lang="fr-FR" dirty="0" err="1" smtClean="0"/>
              <a:t>polarised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6199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Autumn </a:t>
            </a:r>
            <a:r>
              <a:rPr lang="fr-FR" dirty="0" err="1" smtClean="0"/>
              <a:t>Harvest</a:t>
            </a:r>
            <a:r>
              <a:rPr lang="fr-FR" dirty="0" smtClean="0"/>
              <a:t> </a:t>
            </a:r>
            <a:r>
              <a:rPr lang="fr-FR" dirty="0" err="1" smtClean="0"/>
              <a:t>uprisings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685800"/>
            <a:ext cx="8371417" cy="3886200"/>
          </a:xfrm>
        </p:spPr>
        <p:txBody>
          <a:bodyPr/>
          <a:lstStyle/>
          <a:p>
            <a:r>
              <a:rPr lang="fr-FR" dirty="0" smtClean="0"/>
              <a:t>1946 </a:t>
            </a:r>
            <a:r>
              <a:rPr lang="fr-FR" dirty="0" err="1" smtClean="0"/>
              <a:t>saw</a:t>
            </a:r>
            <a:r>
              <a:rPr lang="fr-FR" dirty="0" smtClean="0"/>
              <a:t> S </a:t>
            </a:r>
            <a:r>
              <a:rPr lang="fr-FR" dirty="0" err="1" smtClean="0"/>
              <a:t>Korea</a:t>
            </a:r>
            <a:r>
              <a:rPr lang="fr-FR" dirty="0" smtClean="0"/>
              <a:t> </a:t>
            </a:r>
            <a:r>
              <a:rPr lang="fr-FR" dirty="0" err="1" smtClean="0"/>
              <a:t>enduring</a:t>
            </a:r>
            <a:r>
              <a:rPr lang="fr-FR" dirty="0" smtClean="0"/>
              <a:t> </a:t>
            </a:r>
            <a:r>
              <a:rPr lang="fr-FR" dirty="0" err="1" smtClean="0"/>
              <a:t>economic</a:t>
            </a:r>
            <a:r>
              <a:rPr lang="fr-FR" dirty="0" smtClean="0"/>
              <a:t> collapse</a:t>
            </a:r>
          </a:p>
          <a:p>
            <a:r>
              <a:rPr lang="fr-FR" dirty="0" err="1" smtClean="0"/>
              <a:t>Rice</a:t>
            </a:r>
            <a:r>
              <a:rPr lang="fr-FR" dirty="0" smtClean="0"/>
              <a:t> distribution </a:t>
            </a:r>
            <a:r>
              <a:rPr lang="fr-FR" dirty="0" err="1" smtClean="0"/>
              <a:t>mishandled</a:t>
            </a:r>
            <a:r>
              <a:rPr lang="fr-FR" dirty="0" smtClean="0"/>
              <a:t> by US Occupation forces</a:t>
            </a:r>
          </a:p>
          <a:p>
            <a:r>
              <a:rPr lang="fr-FR" dirty="0" smtClean="0"/>
              <a:t>Programme of land </a:t>
            </a:r>
            <a:r>
              <a:rPr lang="fr-FR" dirty="0" err="1" smtClean="0"/>
              <a:t>reform</a:t>
            </a:r>
            <a:r>
              <a:rPr lang="fr-FR" dirty="0" smtClean="0"/>
              <a:t>, </a:t>
            </a:r>
            <a:r>
              <a:rPr lang="fr-FR" dirty="0" err="1" smtClean="0"/>
              <a:t>unlike</a:t>
            </a:r>
            <a:r>
              <a:rPr lang="fr-FR" dirty="0" smtClean="0"/>
              <a:t> in the N, </a:t>
            </a:r>
            <a:r>
              <a:rPr lang="fr-FR" dirty="0" err="1" smtClean="0"/>
              <a:t>delayed</a:t>
            </a:r>
            <a:endParaRPr lang="fr-FR" dirty="0"/>
          </a:p>
          <a:p>
            <a:r>
              <a:rPr lang="fr-FR" dirty="0" smtClean="0"/>
              <a:t>1 </a:t>
            </a:r>
            <a:r>
              <a:rPr lang="fr-FR" dirty="0" err="1" smtClean="0"/>
              <a:t>mill</a:t>
            </a:r>
            <a:r>
              <a:rPr lang="fr-FR" dirty="0" smtClean="0"/>
              <a:t> </a:t>
            </a:r>
            <a:r>
              <a:rPr lang="fr-FR" dirty="0" err="1" smtClean="0"/>
              <a:t>Koreans</a:t>
            </a:r>
            <a:r>
              <a:rPr lang="fr-FR" dirty="0" smtClean="0"/>
              <a:t> </a:t>
            </a:r>
            <a:r>
              <a:rPr lang="fr-FR" dirty="0" err="1" smtClean="0"/>
              <a:t>returning</a:t>
            </a:r>
            <a:r>
              <a:rPr lang="fr-FR" dirty="0" smtClean="0"/>
              <a:t> home w/o </a:t>
            </a:r>
            <a:r>
              <a:rPr lang="fr-FR" dirty="0" err="1" smtClean="0"/>
              <a:t>food</a:t>
            </a:r>
            <a:r>
              <a:rPr lang="fr-FR" dirty="0" smtClean="0"/>
              <a:t>, </a:t>
            </a:r>
            <a:r>
              <a:rPr lang="fr-FR" dirty="0" err="1" smtClean="0"/>
              <a:t>shelter</a:t>
            </a:r>
            <a:r>
              <a:rPr lang="fr-FR" dirty="0" smtClean="0"/>
              <a:t>, power, </a:t>
            </a:r>
            <a:r>
              <a:rPr lang="fr-FR" dirty="0" err="1" smtClean="0"/>
              <a:t>comms</a:t>
            </a:r>
            <a:endParaRPr lang="fr-FR" dirty="0" smtClean="0"/>
          </a:p>
          <a:p>
            <a:r>
              <a:rPr lang="fr-FR" dirty="0" err="1" smtClean="0"/>
              <a:t>Brutality</a:t>
            </a:r>
            <a:r>
              <a:rPr lang="fr-FR" dirty="0" smtClean="0"/>
              <a:t> of police forces </a:t>
            </a:r>
            <a:r>
              <a:rPr lang="fr-FR" dirty="0" err="1" smtClean="0"/>
              <a:t>staffed</a:t>
            </a:r>
            <a:r>
              <a:rPr lang="fr-FR" dirty="0" smtClean="0"/>
              <a:t> by ex-</a:t>
            </a:r>
            <a:r>
              <a:rPr lang="fr-FR" dirty="0" err="1" smtClean="0"/>
              <a:t>collaborators</a:t>
            </a:r>
            <a:endParaRPr lang="fr-FR" dirty="0" smtClean="0"/>
          </a:p>
          <a:p>
            <a:r>
              <a:rPr lang="fr-FR" dirty="0" err="1" smtClean="0"/>
              <a:t>Insensitivity</a:t>
            </a:r>
            <a:r>
              <a:rPr lang="fr-FR" dirty="0" smtClean="0"/>
              <a:t> of occupation forces </a:t>
            </a:r>
            <a:r>
              <a:rPr lang="fr-FR" dirty="0" err="1" smtClean="0"/>
              <a:t>against</a:t>
            </a:r>
            <a:r>
              <a:rPr lang="fr-FR" dirty="0" smtClean="0"/>
              <a:t> b/</a:t>
            </a:r>
            <a:r>
              <a:rPr lang="fr-FR" dirty="0" err="1" smtClean="0"/>
              <a:t>ground</a:t>
            </a:r>
            <a:r>
              <a:rPr lang="fr-FR" dirty="0" smtClean="0"/>
              <a:t> of </a:t>
            </a:r>
            <a:r>
              <a:rPr lang="fr-FR" dirty="0" err="1" smtClean="0"/>
              <a:t>despair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87171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Papier journal.thmx</Template>
  <TotalTime>24718</TotalTime>
  <Words>856</Words>
  <Application>Microsoft Office PowerPoint</Application>
  <PresentationFormat>Affichage à l'écran (4:3)</PresentationFormat>
  <Paragraphs>132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Impact</vt:lpstr>
      <vt:lpstr>Times New Roman</vt:lpstr>
      <vt:lpstr>NewsPrint</vt:lpstr>
      <vt:lpstr>The Korean War - Causes</vt:lpstr>
      <vt:lpstr>Role of Korea</vt:lpstr>
      <vt:lpstr>Occupation</vt:lpstr>
      <vt:lpstr>Cairo 1943</vt:lpstr>
      <vt:lpstr>August 1945</vt:lpstr>
      <vt:lpstr>Post War division</vt:lpstr>
      <vt:lpstr>Kim Il Sung</vt:lpstr>
      <vt:lpstr>Syngman Rhee</vt:lpstr>
      <vt:lpstr>Autumn Harvest uprisings</vt:lpstr>
      <vt:lpstr>Autumn Harvest uprisings</vt:lpstr>
      <vt:lpstr>Division</vt:lpstr>
      <vt:lpstr>Division</vt:lpstr>
      <vt:lpstr>Conflict</vt:lpstr>
      <vt:lpstr>War</vt:lpstr>
      <vt:lpstr>War</vt:lpstr>
    </vt:vector>
  </TitlesOfParts>
  <Company>Collège Champittet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Korean War</dc:title>
  <dc:creator>Roland Lomenech</dc:creator>
  <cp:lastModifiedBy>James Cormick</cp:lastModifiedBy>
  <cp:revision>13</cp:revision>
  <cp:lastPrinted>2015-08-31T08:02:31Z</cp:lastPrinted>
  <dcterms:created xsi:type="dcterms:W3CDTF">2015-08-13T17:40:18Z</dcterms:created>
  <dcterms:modified xsi:type="dcterms:W3CDTF">2016-10-06T07:58:14Z</dcterms:modified>
</cp:coreProperties>
</file>