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6A86-FAB0-46BD-9BB9-98F979033EED}" type="datetimeFigureOut">
              <a:rPr lang="fr-CH" smtClean="0"/>
              <a:t>31.05.2013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ECFD-7537-4A4B-87F6-38B920208CC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6A86-FAB0-46BD-9BB9-98F979033EED}" type="datetimeFigureOut">
              <a:rPr lang="fr-CH" smtClean="0"/>
              <a:t>31.05.2013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ECFD-7537-4A4B-87F6-38B920208CC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6A86-FAB0-46BD-9BB9-98F979033EED}" type="datetimeFigureOut">
              <a:rPr lang="fr-CH" smtClean="0"/>
              <a:t>31.05.2013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ECFD-7537-4A4B-87F6-38B920208CC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6A86-FAB0-46BD-9BB9-98F979033EED}" type="datetimeFigureOut">
              <a:rPr lang="fr-CH" smtClean="0"/>
              <a:t>31.05.2013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ECFD-7537-4A4B-87F6-38B920208CC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6A86-FAB0-46BD-9BB9-98F979033EED}" type="datetimeFigureOut">
              <a:rPr lang="fr-CH" smtClean="0"/>
              <a:t>31.05.2013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ECFD-7537-4A4B-87F6-38B920208CC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6A86-FAB0-46BD-9BB9-98F979033EED}" type="datetimeFigureOut">
              <a:rPr lang="fr-CH" smtClean="0"/>
              <a:t>31.05.2013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ECFD-7537-4A4B-87F6-38B920208CC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6A86-FAB0-46BD-9BB9-98F979033EED}" type="datetimeFigureOut">
              <a:rPr lang="fr-CH" smtClean="0"/>
              <a:t>31.05.2013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ECFD-7537-4A4B-87F6-38B920208CC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6A86-FAB0-46BD-9BB9-98F979033EED}" type="datetimeFigureOut">
              <a:rPr lang="fr-CH" smtClean="0"/>
              <a:t>31.05.2013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ECFD-7537-4A4B-87F6-38B920208CC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6A86-FAB0-46BD-9BB9-98F979033EED}" type="datetimeFigureOut">
              <a:rPr lang="fr-CH" smtClean="0"/>
              <a:t>31.05.2013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ECFD-7537-4A4B-87F6-38B920208CC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6A86-FAB0-46BD-9BB9-98F979033EED}" type="datetimeFigureOut">
              <a:rPr lang="fr-CH" smtClean="0"/>
              <a:t>31.05.2013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ECFD-7537-4A4B-87F6-38B920208CC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6A86-FAB0-46BD-9BB9-98F979033EED}" type="datetimeFigureOut">
              <a:rPr lang="fr-CH" smtClean="0"/>
              <a:t>31.05.2013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ECFD-7537-4A4B-87F6-38B920208CC1}" type="slidenum">
              <a:rPr lang="fr-CH" smtClean="0"/>
              <a:t>‹N°›</a:t>
            </a:fld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46F6A86-FAB0-46BD-9BB9-98F979033EED}" type="datetimeFigureOut">
              <a:rPr lang="fr-CH" smtClean="0"/>
              <a:t>31.05.2013</a:t>
            </a:fld>
            <a:endParaRPr lang="fr-CH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99ECFD-7537-4A4B-87F6-38B920208CC1}" type="slidenum">
              <a:rPr lang="fr-CH" smtClean="0"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Decolonisation</a:t>
            </a:r>
            <a:r>
              <a:rPr lang="fr-CH" dirty="0" smtClean="0"/>
              <a:t> - </a:t>
            </a:r>
            <a:r>
              <a:rPr lang="fr-CH" dirty="0" err="1" smtClean="0"/>
              <a:t>Asia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1945-1997</a:t>
            </a:r>
            <a:endParaRPr lang="fr-C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was one of the first former British colonies to gain its independence in 1947. </a:t>
            </a:r>
          </a:p>
          <a:p>
            <a:r>
              <a:rPr lang="en-US" dirty="0" smtClean="0"/>
              <a:t>The former colony was partitioned at independence, between mostly Muslim Pakistan and mostly Hindu India. </a:t>
            </a:r>
            <a:endParaRPr lang="fr-C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French also faced warfare in Indochina, where their army faced off against Ho Chi Minh’s communist Viet Minh forces. </a:t>
            </a:r>
          </a:p>
          <a:p>
            <a:r>
              <a:rPr lang="en-US" dirty="0" smtClean="0"/>
              <a:t>After a devastating defeat in the 1950s, the French withdrew from Vietnam. </a:t>
            </a:r>
          </a:p>
          <a:p>
            <a:r>
              <a:rPr lang="en-US" dirty="0" smtClean="0"/>
              <a:t>Vietnam and its neighbors, Cambodia and Laos, gained their independence from France. </a:t>
            </a:r>
          </a:p>
          <a:p>
            <a:r>
              <a:rPr lang="en-US" dirty="0" smtClean="0"/>
              <a:t>But warfare continued in Indochina for the next two decades, with American forces supporting anti-communist South Vietnam against communist North Vietnam</a:t>
            </a:r>
            <a:endParaRPr lang="fr-C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1997 British-controlled Hong Kong reverted back to Chinese control. </a:t>
            </a:r>
          </a:p>
          <a:p>
            <a:r>
              <a:rPr lang="en-US" dirty="0" smtClean="0"/>
              <a:t>Portuguese controlled Macao was returned to China in 1999. </a:t>
            </a:r>
          </a:p>
          <a:p>
            <a:r>
              <a:rPr lang="en-US" dirty="0" smtClean="0"/>
              <a:t>By the end of the 20th century, only a few small, scattered territories in the Atlantic, Pacific, Caribbean and Indian Ocean remained under the control of former colonial powers.</a:t>
            </a:r>
            <a:br>
              <a:rPr lang="en-US" dirty="0" smtClean="0"/>
            </a:br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beginning of the twentieth century, a large portion of the world, especially in the Caribbean, Africa, Asia and the islands of the Pacific, was ruled by a few major European powers. </a:t>
            </a:r>
          </a:p>
          <a:p>
            <a:r>
              <a:rPr lang="en-US" dirty="0" smtClean="0"/>
              <a:t>By the end of the century, most of the former European colonies around the world had won their independence.</a:t>
            </a:r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process of decolonization took place in the three decades immediately after the end of the Second World War. </a:t>
            </a:r>
          </a:p>
          <a:p>
            <a:r>
              <a:rPr lang="en-US" dirty="0" smtClean="0"/>
              <a:t>During the 1950s and 1960s, most former colonies gained their independence. </a:t>
            </a:r>
          </a:p>
          <a:p>
            <a:r>
              <a:rPr lang="en-US" dirty="0" smtClean="0"/>
              <a:t>By the 1980s only a few overseas territories remained under the control the former European colonial powers.</a:t>
            </a:r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Asia Britain controlled the Indian Subcontinent, including what are now Pakistan, India, Sri Lanka, Bangladesh and Myanmar (Burma).</a:t>
            </a:r>
          </a:p>
          <a:p>
            <a:r>
              <a:rPr lang="en-US" dirty="0" smtClean="0"/>
              <a:t>Malaysia and Singapore were also under British control. </a:t>
            </a:r>
          </a:p>
          <a:p>
            <a:r>
              <a:rPr lang="en-US" dirty="0" smtClean="0"/>
              <a:t>France ruled most of the rest of Southeast Asia, with the exception of Thailand.</a:t>
            </a:r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course of the 20th century, agitation for independence grew in some European colonies. </a:t>
            </a:r>
          </a:p>
          <a:p>
            <a:r>
              <a:rPr lang="en-US" dirty="0" smtClean="0"/>
              <a:t>In India, an independence movement became increasingly vocal and popular. </a:t>
            </a:r>
          </a:p>
          <a:p>
            <a:r>
              <a:rPr lang="en-US" dirty="0" smtClean="0"/>
              <a:t>A lawyer, who became known as Mahatma Gandhi, emerged as one of the best known leaders of this movement.</a:t>
            </a:r>
            <a:endParaRPr lang="fr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 colonies also experienced the growth of local independence movements. </a:t>
            </a:r>
          </a:p>
          <a:p>
            <a:r>
              <a:rPr lang="en-US" dirty="0" smtClean="0"/>
              <a:t>A Vietnamese laborer, who eventually became known as Ho Chi Minh, tried to present a resolution calling for Vietnam’s independence from France to the peace conference at Versailles. </a:t>
            </a:r>
          </a:p>
          <a:p>
            <a:r>
              <a:rPr lang="en-US" dirty="0" smtClean="0"/>
              <a:t>The delegates refused to accept Ho Chi Minh’s resolution, but he and his associates continued to work for Vietnamese independence.</a:t>
            </a:r>
            <a:endParaRPr lang="fr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major catalyst for decolonization was the Second World War. </a:t>
            </a:r>
          </a:p>
          <a:p>
            <a:r>
              <a:rPr lang="en-US" dirty="0" smtClean="0"/>
              <a:t>After the end of the war many former colonial powers were economically and physically shattered. </a:t>
            </a:r>
          </a:p>
          <a:p>
            <a:r>
              <a:rPr lang="en-US" dirty="0" smtClean="0"/>
              <a:t>In general, there was little desire to try to hold on to colonial empires. </a:t>
            </a:r>
            <a:endParaRPr lang="fr-C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Another factor was the rise of communist power after the end of the war. </a:t>
            </a:r>
            <a:endParaRPr lang="en-US" dirty="0" smtClean="0"/>
          </a:p>
          <a:p>
            <a:r>
              <a:rPr lang="en-US" dirty="0" smtClean="0"/>
              <a:t>World </a:t>
            </a:r>
            <a:r>
              <a:rPr lang="en-US" dirty="0" smtClean="0"/>
              <a:t>War II led the Soviet Union’s emergence as a major superpower. </a:t>
            </a:r>
            <a:endParaRPr lang="en-US" dirty="0" smtClean="0"/>
          </a:p>
          <a:p>
            <a:r>
              <a:rPr lang="en-US" dirty="0" smtClean="0"/>
              <a:t>Pro-Soviet </a:t>
            </a:r>
            <a:r>
              <a:rPr lang="en-US" dirty="0" smtClean="0"/>
              <a:t>communist regimes were established in the regions occupied by the Soviets during the war.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mainland China, Communist forces defeated their Nationalist rivals to establish the communist People’s Republic.</a:t>
            </a:r>
            <a:endParaRPr lang="fr-C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Cold War rivalry between the West and the Communist world meant that pro-independence movements in Western colonies now had the prospect of receiving diplomatic support or military aid for the Soviet Union its allies. </a:t>
            </a:r>
          </a:p>
          <a:p>
            <a:r>
              <a:rPr lang="en-US" dirty="0" smtClean="0"/>
              <a:t>This combination of factors- war weary former colonial powers and Cold War politics- probably helped to convince former colonial powers to relinquish their colonies peacefully.</a:t>
            </a:r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</TotalTime>
  <Words>609</Words>
  <Application>Microsoft Office PowerPoint</Application>
  <PresentationFormat>Affichage à l'écran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Aspect</vt:lpstr>
      <vt:lpstr>Decolonisation - Asia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Decolonisation - Asia</dc:title>
  <dc:creator>james.cormick</dc:creator>
  <cp:lastModifiedBy>james.cormick</cp:lastModifiedBy>
  <cp:revision>2</cp:revision>
  <dcterms:created xsi:type="dcterms:W3CDTF">2013-05-31T06:14:35Z</dcterms:created>
  <dcterms:modified xsi:type="dcterms:W3CDTF">2013-05-31T06:24:44Z</dcterms:modified>
</cp:coreProperties>
</file>