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61" r:id="rId17"/>
  </p:sldIdLst>
  <p:sldSz cx="9144000" cy="6858000" type="screen4x3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93"/>
    <p:restoredTop sz="92409"/>
  </p:normalViewPr>
  <p:slideViewPr>
    <p:cSldViewPr snapToGrid="0" snapToObjects="1">
      <p:cViewPr varScale="1">
        <p:scale>
          <a:sx n="118" d="100"/>
          <a:sy n="118" d="100"/>
        </p:scale>
        <p:origin x="193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440B8-9667-406E-A520-26551EA01F77}" type="datetimeFigureOut">
              <a:rPr lang="fr-CH" smtClean="0"/>
              <a:t>07.10.18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FEB84-C373-46FA-ABF9-A5AC2F7CEBCD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35062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10/7/18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10/7/18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10/7/18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Revolution’s</a:t>
            </a:r>
            <a:r>
              <a:rPr lang="fr-FR" dirty="0" smtClean="0"/>
              <a:t> golden </a:t>
            </a:r>
            <a:r>
              <a:rPr lang="fr-FR" dirty="0" err="1" smtClean="0"/>
              <a:t>age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- </a:t>
            </a:r>
            <a:r>
              <a:rPr lang="fr-FR" dirty="0" err="1" smtClean="0"/>
              <a:t>Leninist</a:t>
            </a:r>
            <a:r>
              <a:rPr lang="fr-FR" dirty="0" smtClean="0"/>
              <a:t> USSR </a:t>
            </a:r>
            <a:r>
              <a:rPr lang="fr-FR" dirty="0" err="1" smtClean="0"/>
              <a:t>under</a:t>
            </a:r>
            <a:r>
              <a:rPr lang="fr-FR" dirty="0" smtClean="0"/>
              <a:t> NEP</a:t>
            </a:r>
          </a:p>
          <a:p>
            <a:endParaRPr lang="fr-FR" dirty="0" smtClean="0"/>
          </a:p>
          <a:p>
            <a:r>
              <a:rPr lang="fr-FR" i="1" dirty="0" err="1" smtClean="0"/>
              <a:t>Revolutionary</a:t>
            </a:r>
            <a:r>
              <a:rPr lang="fr-FR" i="1" dirty="0" smtClean="0"/>
              <a:t> </a:t>
            </a:r>
            <a:r>
              <a:rPr lang="fr-FR" i="1" dirty="0" err="1" smtClean="0"/>
              <a:t>Russia</a:t>
            </a:r>
            <a:r>
              <a:rPr lang="fr-FR" i="1" dirty="0" smtClean="0"/>
              <a:t> 1891-1991</a:t>
            </a:r>
          </a:p>
          <a:p>
            <a:r>
              <a:rPr lang="fr-FR" i="1" dirty="0" smtClean="0"/>
              <a:t>Orlando Figes – C9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279774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Nep</a:t>
            </a:r>
            <a:r>
              <a:rPr lang="fr-FR" dirty="0" smtClean="0"/>
              <a:t> </a:t>
            </a:r>
            <a:r>
              <a:rPr lang="fr-FR" dirty="0" err="1" smtClean="0"/>
              <a:t>education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7120" y="1828800"/>
            <a:ext cx="8864132" cy="4836063"/>
          </a:xfrm>
        </p:spPr>
        <p:txBody>
          <a:bodyPr/>
          <a:lstStyle/>
          <a:p>
            <a:r>
              <a:rPr lang="fr-FR" i="1" dirty="0" err="1" smtClean="0"/>
              <a:t>Children</a:t>
            </a:r>
            <a:r>
              <a:rPr lang="fr-FR" i="1" dirty="0" smtClean="0"/>
              <a:t> </a:t>
            </a:r>
            <a:r>
              <a:rPr lang="fr-FR" i="1" dirty="0" err="1" smtClean="0"/>
              <a:t>like</a:t>
            </a:r>
            <a:r>
              <a:rPr lang="fr-FR" i="1" dirty="0" smtClean="0"/>
              <a:t> soft wax are </a:t>
            </a:r>
            <a:r>
              <a:rPr lang="fr-FR" i="1" dirty="0" err="1" smtClean="0"/>
              <a:t>malleable</a:t>
            </a:r>
            <a:r>
              <a:rPr lang="fr-FR" i="1" dirty="0" smtClean="0"/>
              <a:t> and </a:t>
            </a:r>
            <a:r>
              <a:rPr lang="fr-FR" i="1" dirty="0" err="1" smtClean="0"/>
              <a:t>should</a:t>
            </a:r>
            <a:r>
              <a:rPr lang="fr-FR" i="1" dirty="0" smtClean="0"/>
              <a:t> </a:t>
            </a:r>
            <a:r>
              <a:rPr lang="fr-FR" i="1" dirty="0" err="1" smtClean="0"/>
              <a:t>create</a:t>
            </a:r>
            <a:r>
              <a:rPr lang="fr-FR" i="1" dirty="0" smtClean="0"/>
              <a:t> good </a:t>
            </a:r>
            <a:r>
              <a:rPr lang="fr-FR" i="1" dirty="0" err="1" smtClean="0"/>
              <a:t>Communists</a:t>
            </a:r>
            <a:r>
              <a:rPr lang="fr-FR" i="1" dirty="0" smtClean="0"/>
              <a:t>                                                                </a:t>
            </a:r>
            <a:r>
              <a:rPr lang="fr-FR" dirty="0" err="1" smtClean="0"/>
              <a:t>Zenzinov</a:t>
            </a:r>
            <a:r>
              <a:rPr lang="fr-FR" dirty="0" smtClean="0"/>
              <a:t>, </a:t>
            </a:r>
            <a:r>
              <a:rPr lang="fr-FR" i="1" dirty="0" err="1" smtClean="0"/>
              <a:t>Deserted</a:t>
            </a:r>
            <a:r>
              <a:rPr lang="fr-FR" dirty="0" smtClean="0"/>
              <a:t> (1931)</a:t>
            </a:r>
          </a:p>
          <a:p>
            <a:r>
              <a:rPr lang="fr-FR" dirty="0" err="1" smtClean="0"/>
              <a:t>Schools</a:t>
            </a:r>
            <a:r>
              <a:rPr lang="fr-FR" dirty="0" smtClean="0"/>
              <a:t>, </a:t>
            </a:r>
            <a:r>
              <a:rPr lang="fr-FR" dirty="0" err="1"/>
              <a:t>C</a:t>
            </a:r>
            <a:r>
              <a:rPr lang="fr-FR" dirty="0" err="1" smtClean="0"/>
              <a:t>ommunist</a:t>
            </a:r>
            <a:r>
              <a:rPr lang="fr-FR" dirty="0" smtClean="0"/>
              <a:t> </a:t>
            </a:r>
            <a:r>
              <a:rPr lang="fr-FR" dirty="0" err="1" smtClean="0"/>
              <a:t>youth</a:t>
            </a:r>
            <a:r>
              <a:rPr lang="fr-FR" dirty="0" smtClean="0"/>
              <a:t> </a:t>
            </a:r>
            <a:r>
              <a:rPr lang="fr-FR" dirty="0" err="1" smtClean="0"/>
              <a:t>leagues</a:t>
            </a:r>
            <a:r>
              <a:rPr lang="fr-FR" dirty="0" smtClean="0"/>
              <a:t> </a:t>
            </a:r>
            <a:r>
              <a:rPr lang="fr-FR" dirty="0" err="1" smtClean="0"/>
              <a:t>att</a:t>
            </a:r>
            <a:r>
              <a:rPr lang="fr-FR" dirty="0" smtClean="0"/>
              <a:t> to ‘nationalise’ </a:t>
            </a:r>
            <a:r>
              <a:rPr lang="fr-FR" dirty="0" err="1" smtClean="0"/>
              <a:t>them</a:t>
            </a:r>
            <a:endParaRPr lang="fr-FR" dirty="0" smtClean="0"/>
          </a:p>
          <a:p>
            <a:r>
              <a:rPr lang="fr-FR" dirty="0" smtClean="0"/>
              <a:t>Science, </a:t>
            </a:r>
            <a:r>
              <a:rPr lang="fr-FR" dirty="0" err="1" smtClean="0"/>
              <a:t>economics</a:t>
            </a:r>
            <a:r>
              <a:rPr lang="fr-FR" dirty="0" smtClean="0"/>
              <a:t> </a:t>
            </a:r>
            <a:r>
              <a:rPr lang="fr-FR" dirty="0" err="1" smtClean="0"/>
              <a:t>taught</a:t>
            </a:r>
            <a:r>
              <a:rPr lang="fr-FR" dirty="0" smtClean="0"/>
              <a:t> </a:t>
            </a:r>
            <a:r>
              <a:rPr lang="fr-FR" dirty="0" err="1" smtClean="0"/>
              <a:t>practically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Work</a:t>
            </a:r>
            <a:r>
              <a:rPr lang="fr-FR" dirty="0" smtClean="0"/>
              <a:t> plans and </a:t>
            </a:r>
            <a:r>
              <a:rPr lang="fr-FR" dirty="0" err="1" smtClean="0"/>
              <a:t>achievements</a:t>
            </a:r>
            <a:r>
              <a:rPr lang="fr-FR" dirty="0" smtClean="0"/>
              <a:t> </a:t>
            </a:r>
            <a:r>
              <a:rPr lang="fr-FR" dirty="0" err="1" smtClean="0"/>
              <a:t>displayed</a:t>
            </a:r>
            <a:r>
              <a:rPr lang="fr-FR" dirty="0" smtClean="0"/>
              <a:t> – graphs, pie </a:t>
            </a:r>
            <a:r>
              <a:rPr lang="fr-FR" dirty="0" err="1" smtClean="0"/>
              <a:t>charts</a:t>
            </a:r>
            <a:endParaRPr lang="fr-FR" dirty="0" smtClean="0"/>
          </a:p>
          <a:p>
            <a:r>
              <a:rPr lang="fr-FR" dirty="0" err="1" smtClean="0"/>
              <a:t>Student</a:t>
            </a:r>
            <a:r>
              <a:rPr lang="fr-FR" dirty="0" smtClean="0"/>
              <a:t> </a:t>
            </a:r>
            <a:r>
              <a:rPr lang="fr-FR" dirty="0" err="1" smtClean="0"/>
              <a:t>committees</a:t>
            </a:r>
            <a:r>
              <a:rPr lang="fr-FR" dirty="0" smtClean="0"/>
              <a:t> </a:t>
            </a:r>
            <a:r>
              <a:rPr lang="fr-FR" dirty="0" err="1" smtClean="0"/>
              <a:t>encouraged</a:t>
            </a:r>
            <a:r>
              <a:rPr lang="fr-FR" dirty="0" smtClean="0"/>
              <a:t> to monitor anti-</a:t>
            </a:r>
            <a:r>
              <a:rPr lang="fr-FR" dirty="0" err="1" smtClean="0"/>
              <a:t>Rev</a:t>
            </a:r>
            <a:r>
              <a:rPr lang="fr-FR" dirty="0" smtClean="0"/>
              <a:t> </a:t>
            </a:r>
            <a:r>
              <a:rPr lang="fr-FR" dirty="0" err="1" smtClean="0"/>
              <a:t>teachers</a:t>
            </a:r>
            <a:endParaRPr lang="fr-FR" dirty="0"/>
          </a:p>
          <a:p>
            <a:r>
              <a:rPr lang="fr-FR" dirty="0" err="1" smtClean="0"/>
              <a:t>Classroom</a:t>
            </a:r>
            <a:r>
              <a:rPr lang="fr-FR" dirty="0" smtClean="0"/>
              <a:t> trials of </a:t>
            </a:r>
            <a:r>
              <a:rPr lang="fr-FR" dirty="0" err="1" smtClean="0"/>
              <a:t>students</a:t>
            </a:r>
            <a:r>
              <a:rPr lang="fr-FR" dirty="0" smtClean="0"/>
              <a:t> </a:t>
            </a:r>
            <a:r>
              <a:rPr lang="fr-FR" dirty="0" err="1" smtClean="0"/>
              <a:t>behaviour</a:t>
            </a:r>
            <a:endParaRPr lang="fr-FR" dirty="0" smtClean="0"/>
          </a:p>
          <a:p>
            <a:r>
              <a:rPr lang="fr-FR" dirty="0" err="1" smtClean="0"/>
              <a:t>Inst</a:t>
            </a:r>
            <a:r>
              <a:rPr lang="fr-FR" dirty="0" smtClean="0"/>
              <a:t> </a:t>
            </a:r>
            <a:r>
              <a:rPr lang="fr-FR" dirty="0" err="1" smtClean="0"/>
              <a:t>obedience</a:t>
            </a:r>
            <a:r>
              <a:rPr lang="fr-FR" dirty="0" smtClean="0"/>
              <a:t> – drills, </a:t>
            </a:r>
            <a:r>
              <a:rPr lang="fr-FR" dirty="0" err="1" smtClean="0"/>
              <a:t>chanting</a:t>
            </a:r>
            <a:r>
              <a:rPr lang="fr-FR" dirty="0" smtClean="0"/>
              <a:t>, </a:t>
            </a:r>
            <a:r>
              <a:rPr lang="fr-FR" dirty="0" err="1" smtClean="0"/>
              <a:t>marching</a:t>
            </a:r>
            <a:r>
              <a:rPr lang="fr-FR" dirty="0" smtClean="0"/>
              <a:t>, </a:t>
            </a:r>
            <a:r>
              <a:rPr lang="fr-FR" dirty="0" err="1" smtClean="0"/>
              <a:t>oaths</a:t>
            </a:r>
            <a:r>
              <a:rPr lang="fr-FR" dirty="0" smtClean="0"/>
              <a:t> of </a:t>
            </a:r>
            <a:r>
              <a:rPr lang="fr-FR" dirty="0" err="1" smtClean="0"/>
              <a:t>allegiance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6731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NEP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play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i="1" dirty="0" smtClean="0"/>
              <a:t>‘</a:t>
            </a:r>
            <a:r>
              <a:rPr lang="fr-FR" i="1" dirty="0" err="1" smtClean="0"/>
              <a:t>Reds</a:t>
            </a:r>
            <a:r>
              <a:rPr lang="fr-FR" i="1" dirty="0" smtClean="0"/>
              <a:t> v </a:t>
            </a:r>
            <a:r>
              <a:rPr lang="fr-FR" i="1" dirty="0" err="1" smtClean="0"/>
              <a:t>Whites</a:t>
            </a:r>
            <a:r>
              <a:rPr lang="fr-FR" i="1" dirty="0" smtClean="0"/>
              <a:t>’</a:t>
            </a:r>
          </a:p>
          <a:p>
            <a:r>
              <a:rPr lang="fr-FR" dirty="0" smtClean="0"/>
              <a:t>1920s Cowboys and </a:t>
            </a:r>
            <a:r>
              <a:rPr lang="fr-FR" dirty="0" err="1" smtClean="0"/>
              <a:t>Indians</a:t>
            </a:r>
            <a:r>
              <a:rPr lang="fr-FR" dirty="0" smtClean="0"/>
              <a:t> </a:t>
            </a:r>
          </a:p>
          <a:p>
            <a:r>
              <a:rPr lang="fr-FR" dirty="0" smtClean="0"/>
              <a:t>CW </a:t>
            </a:r>
            <a:r>
              <a:rPr lang="fr-FR" dirty="0" err="1" smtClean="0"/>
              <a:t>reenactments</a:t>
            </a:r>
            <a:r>
              <a:rPr lang="fr-FR" dirty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marketed</a:t>
            </a:r>
            <a:r>
              <a:rPr lang="fr-FR" dirty="0" smtClean="0"/>
              <a:t> air-guns</a:t>
            </a:r>
          </a:p>
          <a:p>
            <a:r>
              <a:rPr lang="fr-FR" i="1" dirty="0" smtClean="0"/>
              <a:t>‘</a:t>
            </a:r>
            <a:r>
              <a:rPr lang="fr-FR" i="1" dirty="0" err="1" smtClean="0"/>
              <a:t>Search</a:t>
            </a:r>
            <a:r>
              <a:rPr lang="fr-FR" i="1" dirty="0" smtClean="0"/>
              <a:t> &amp; </a:t>
            </a:r>
            <a:r>
              <a:rPr lang="fr-FR" i="1" dirty="0" err="1" smtClean="0"/>
              <a:t>Requisition</a:t>
            </a:r>
            <a:r>
              <a:rPr lang="fr-FR" i="1" dirty="0" smtClean="0"/>
              <a:t>’</a:t>
            </a:r>
          </a:p>
          <a:p>
            <a:r>
              <a:rPr lang="fr-FR" dirty="0" err="1" smtClean="0"/>
              <a:t>Req</a:t>
            </a:r>
            <a:r>
              <a:rPr lang="fr-FR" dirty="0" smtClean="0"/>
              <a:t> brigades vs </a:t>
            </a:r>
            <a:r>
              <a:rPr lang="fr-FR" dirty="0" err="1" smtClean="0"/>
              <a:t>kulaks</a:t>
            </a:r>
            <a:r>
              <a:rPr lang="fr-FR" dirty="0" smtClean="0"/>
              <a:t> </a:t>
            </a:r>
            <a:r>
              <a:rPr lang="fr-FR" dirty="0" err="1" smtClean="0"/>
              <a:t>hiding</a:t>
            </a:r>
            <a:r>
              <a:rPr lang="fr-FR" dirty="0" smtClean="0"/>
              <a:t> grain</a:t>
            </a:r>
          </a:p>
          <a:p>
            <a:r>
              <a:rPr lang="fr-FR" dirty="0" err="1"/>
              <a:t>D</a:t>
            </a:r>
            <a:r>
              <a:rPr lang="fr-FR" dirty="0" err="1" smtClean="0"/>
              <a:t>ividing</a:t>
            </a:r>
            <a:r>
              <a:rPr lang="fr-FR" dirty="0" smtClean="0"/>
              <a:t> world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comrades</a:t>
            </a:r>
            <a:r>
              <a:rPr lang="fr-FR" dirty="0" smtClean="0"/>
              <a:t> and </a:t>
            </a:r>
            <a:r>
              <a:rPr lang="fr-FR" dirty="0" err="1" smtClean="0"/>
              <a:t>enemies</a:t>
            </a:r>
            <a:endParaRPr lang="fr-FR" dirty="0" smtClean="0"/>
          </a:p>
          <a:p>
            <a:r>
              <a:rPr lang="fr-FR" dirty="0" err="1" smtClean="0"/>
              <a:t>Acceptance</a:t>
            </a:r>
            <a:r>
              <a:rPr lang="fr-FR" dirty="0" smtClean="0"/>
              <a:t> of </a:t>
            </a:r>
            <a:r>
              <a:rPr lang="fr-FR" dirty="0" err="1" smtClean="0"/>
              <a:t>everyday</a:t>
            </a:r>
            <a:r>
              <a:rPr lang="fr-FR" dirty="0" smtClean="0"/>
              <a:t> violence as </a:t>
            </a:r>
            <a:r>
              <a:rPr lang="fr-FR" dirty="0" err="1" smtClean="0"/>
              <a:t>justified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6908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Pioneers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28800"/>
            <a:ext cx="8189416" cy="4297363"/>
          </a:xfrm>
        </p:spPr>
        <p:txBody>
          <a:bodyPr/>
          <a:lstStyle/>
          <a:p>
            <a:r>
              <a:rPr lang="fr-FR" dirty="0" smtClean="0"/>
              <a:t>1922 – </a:t>
            </a:r>
            <a:r>
              <a:rPr lang="fr-FR" dirty="0" err="1" smtClean="0"/>
              <a:t>Pioneers</a:t>
            </a:r>
            <a:r>
              <a:rPr lang="fr-FR" dirty="0" smtClean="0"/>
              <a:t> est – 10 </a:t>
            </a:r>
            <a:r>
              <a:rPr lang="fr-FR" dirty="0" err="1" smtClean="0"/>
              <a:t>yrs</a:t>
            </a:r>
            <a:r>
              <a:rPr lang="fr-FR" dirty="0" smtClean="0"/>
              <a:t> </a:t>
            </a:r>
            <a:r>
              <a:rPr lang="fr-FR" dirty="0" err="1" smtClean="0"/>
              <a:t>old</a:t>
            </a:r>
            <a:r>
              <a:rPr lang="fr-FR" dirty="0" smtClean="0"/>
              <a:t> </a:t>
            </a:r>
            <a:r>
              <a:rPr lang="fr-FR" dirty="0" err="1" smtClean="0"/>
              <a:t>upwards</a:t>
            </a:r>
            <a:endParaRPr lang="fr-FR" dirty="0" smtClean="0"/>
          </a:p>
          <a:p>
            <a:r>
              <a:rPr lang="fr-FR" dirty="0" smtClean="0"/>
              <a:t>1924 end - 20% </a:t>
            </a:r>
            <a:r>
              <a:rPr lang="fr-FR" dirty="0" err="1" smtClean="0"/>
              <a:t>children</a:t>
            </a:r>
            <a:r>
              <a:rPr lang="fr-FR" dirty="0" smtClean="0"/>
              <a:t> </a:t>
            </a:r>
            <a:r>
              <a:rPr lang="fr-FR" dirty="0" err="1" smtClean="0"/>
              <a:t>chosen</a:t>
            </a:r>
            <a:r>
              <a:rPr lang="fr-FR" dirty="0" smtClean="0"/>
              <a:t>; </a:t>
            </a:r>
            <a:r>
              <a:rPr lang="fr-FR" dirty="0" err="1" smtClean="0"/>
              <a:t>later</a:t>
            </a:r>
            <a:r>
              <a:rPr lang="fr-FR" dirty="0" smtClean="0"/>
              <a:t>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saw</a:t>
            </a:r>
            <a:r>
              <a:rPr lang="fr-FR" dirty="0" smtClean="0"/>
              <a:t> % </a:t>
            </a:r>
            <a:r>
              <a:rPr lang="fr-FR" dirty="0" err="1" smtClean="0"/>
              <a:t>increase</a:t>
            </a:r>
            <a:endParaRPr lang="fr-FR" dirty="0" smtClean="0"/>
          </a:p>
          <a:p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excluded</a:t>
            </a:r>
            <a:r>
              <a:rPr lang="fr-FR" dirty="0" smtClean="0"/>
              <a:t> made to </a:t>
            </a:r>
            <a:r>
              <a:rPr lang="fr-FR" dirty="0" err="1" smtClean="0"/>
              <a:t>feel</a:t>
            </a:r>
            <a:r>
              <a:rPr lang="fr-FR" dirty="0" smtClean="0"/>
              <a:t> </a:t>
            </a:r>
            <a:r>
              <a:rPr lang="fr-FR" dirty="0" err="1" smtClean="0"/>
              <a:t>inferior</a:t>
            </a:r>
            <a:r>
              <a:rPr lang="fr-FR" dirty="0" smtClean="0"/>
              <a:t> (‘bourgeoise’, ‘</a:t>
            </a:r>
            <a:r>
              <a:rPr lang="fr-FR" dirty="0" err="1" smtClean="0"/>
              <a:t>kulaks</a:t>
            </a:r>
            <a:r>
              <a:rPr lang="fr-FR" dirty="0" smtClean="0"/>
              <a:t>’)</a:t>
            </a:r>
          </a:p>
          <a:p>
            <a:r>
              <a:rPr lang="fr-FR" dirty="0"/>
              <a:t>Uniform of white </a:t>
            </a:r>
            <a:r>
              <a:rPr lang="fr-FR" dirty="0" err="1"/>
              <a:t>shirt</a:t>
            </a:r>
            <a:r>
              <a:rPr lang="fr-FR" dirty="0"/>
              <a:t>, </a:t>
            </a:r>
            <a:r>
              <a:rPr lang="fr-FR" dirty="0" err="1"/>
              <a:t>red</a:t>
            </a:r>
            <a:r>
              <a:rPr lang="fr-FR" dirty="0"/>
              <a:t> </a:t>
            </a:r>
            <a:r>
              <a:rPr lang="fr-FR" dirty="0" err="1" smtClean="0"/>
              <a:t>scarf</a:t>
            </a:r>
            <a:r>
              <a:rPr lang="fr-FR" dirty="0" smtClean="0"/>
              <a:t> gave </a:t>
            </a:r>
            <a:r>
              <a:rPr lang="fr-FR" dirty="0" err="1" smtClean="0"/>
              <a:t>sense</a:t>
            </a:r>
            <a:r>
              <a:rPr lang="fr-FR" dirty="0" smtClean="0"/>
              <a:t> of </a:t>
            </a:r>
            <a:r>
              <a:rPr lang="fr-FR" dirty="0" err="1" smtClean="0"/>
              <a:t>belonging</a:t>
            </a:r>
            <a:endParaRPr lang="fr-FR" dirty="0" smtClean="0"/>
          </a:p>
          <a:p>
            <a:r>
              <a:rPr lang="fr-FR" dirty="0" err="1" smtClean="0"/>
              <a:t>Marching</a:t>
            </a:r>
            <a:r>
              <a:rPr lang="fr-FR" dirty="0" smtClean="0"/>
              <a:t>, </a:t>
            </a:r>
            <a:r>
              <a:rPr lang="fr-FR" dirty="0" err="1" smtClean="0"/>
              <a:t>singing</a:t>
            </a:r>
            <a:r>
              <a:rPr lang="fr-FR" dirty="0" smtClean="0"/>
              <a:t>, </a:t>
            </a:r>
            <a:r>
              <a:rPr lang="fr-FR" dirty="0" err="1" smtClean="0"/>
              <a:t>gymnastics</a:t>
            </a:r>
            <a:r>
              <a:rPr lang="fr-FR" dirty="0" smtClean="0"/>
              <a:t>, sport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5566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Komsomol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Communist</a:t>
            </a:r>
            <a:r>
              <a:rPr lang="fr-FR" dirty="0" smtClean="0"/>
              <a:t> </a:t>
            </a:r>
            <a:r>
              <a:rPr lang="fr-FR" dirty="0" err="1"/>
              <a:t>Y</a:t>
            </a:r>
            <a:r>
              <a:rPr lang="fr-FR" dirty="0" err="1" smtClean="0"/>
              <a:t>outh</a:t>
            </a:r>
            <a:r>
              <a:rPr lang="fr-FR" dirty="0" smtClean="0"/>
              <a:t> </a:t>
            </a:r>
            <a:r>
              <a:rPr lang="fr-FR" dirty="0" err="1" smtClean="0"/>
              <a:t>League</a:t>
            </a:r>
            <a:r>
              <a:rPr lang="fr-FR" dirty="0" smtClean="0"/>
              <a:t> for 15 </a:t>
            </a:r>
            <a:r>
              <a:rPr lang="fr-FR" dirty="0" err="1" smtClean="0"/>
              <a:t>year</a:t>
            </a:r>
            <a:r>
              <a:rPr lang="fr-FR" dirty="0" smtClean="0"/>
              <a:t> </a:t>
            </a:r>
            <a:r>
              <a:rPr lang="fr-FR" dirty="0" err="1" smtClean="0"/>
              <a:t>olds</a:t>
            </a:r>
            <a:r>
              <a:rPr lang="fr-FR" dirty="0" smtClean="0"/>
              <a:t> </a:t>
            </a:r>
            <a:r>
              <a:rPr lang="fr-FR" dirty="0" err="1" smtClean="0"/>
              <a:t>upwards</a:t>
            </a:r>
            <a:endParaRPr lang="fr-FR" dirty="0" smtClean="0"/>
          </a:p>
          <a:p>
            <a:r>
              <a:rPr lang="fr-FR" dirty="0" smtClean="0"/>
              <a:t>More exclusive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Pioneers</a:t>
            </a:r>
            <a:r>
              <a:rPr lang="fr-FR" dirty="0" smtClean="0"/>
              <a:t> – </a:t>
            </a:r>
            <a:r>
              <a:rPr lang="fr-FR" dirty="0" err="1" smtClean="0"/>
              <a:t>had</a:t>
            </a:r>
            <a:r>
              <a:rPr lang="fr-FR" dirty="0" smtClean="0"/>
              <a:t> to </a:t>
            </a:r>
            <a:r>
              <a:rPr lang="fr-FR" dirty="0" err="1" smtClean="0"/>
              <a:t>seen</a:t>
            </a:r>
            <a:r>
              <a:rPr lang="fr-FR" dirty="0" smtClean="0"/>
              <a:t> as </a:t>
            </a:r>
            <a:r>
              <a:rPr lang="fr-FR" dirty="0" err="1" smtClean="0"/>
              <a:t>worthy</a:t>
            </a:r>
            <a:endParaRPr lang="fr-FR" dirty="0" smtClean="0"/>
          </a:p>
          <a:p>
            <a:r>
              <a:rPr lang="fr-FR" dirty="0" smtClean="0"/>
              <a:t>1924 end – 1 000 000 </a:t>
            </a:r>
            <a:r>
              <a:rPr lang="fr-FR" dirty="0" err="1" smtClean="0"/>
              <a:t>members</a:t>
            </a:r>
            <a:r>
              <a:rPr lang="fr-FR" dirty="0" smtClean="0"/>
              <a:t> (4% of 15-23 </a:t>
            </a:r>
            <a:r>
              <a:rPr lang="fr-FR" dirty="0" err="1" smtClean="0"/>
              <a:t>year</a:t>
            </a:r>
            <a:r>
              <a:rPr lang="fr-FR" dirty="0" smtClean="0"/>
              <a:t> </a:t>
            </a:r>
            <a:r>
              <a:rPr lang="fr-FR" dirty="0" err="1" smtClean="0"/>
              <a:t>olds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Seen</a:t>
            </a:r>
            <a:r>
              <a:rPr lang="fr-FR" dirty="0" smtClean="0"/>
              <a:t> as </a:t>
            </a:r>
            <a:r>
              <a:rPr lang="fr-FR" dirty="0" err="1" smtClean="0"/>
              <a:t>start</a:t>
            </a:r>
            <a:r>
              <a:rPr lang="fr-FR" dirty="0" smtClean="0"/>
              <a:t> to a </a:t>
            </a:r>
            <a:r>
              <a:rPr lang="fr-FR" dirty="0" err="1" smtClean="0"/>
              <a:t>career</a:t>
            </a:r>
            <a:r>
              <a:rPr lang="fr-FR" dirty="0" smtClean="0"/>
              <a:t> in the Party</a:t>
            </a:r>
          </a:p>
          <a:p>
            <a:r>
              <a:rPr lang="fr-FR" dirty="0" smtClean="0"/>
              <a:t>Reserve </a:t>
            </a:r>
            <a:r>
              <a:rPr lang="fr-FR" dirty="0" err="1" smtClean="0"/>
              <a:t>army</a:t>
            </a:r>
            <a:r>
              <a:rPr lang="fr-FR" dirty="0" smtClean="0"/>
              <a:t> of </a:t>
            </a:r>
            <a:r>
              <a:rPr lang="fr-FR" dirty="0" err="1" smtClean="0"/>
              <a:t>enthusiastic</a:t>
            </a:r>
            <a:r>
              <a:rPr lang="fr-FR" dirty="0" smtClean="0"/>
              <a:t> </a:t>
            </a:r>
            <a:r>
              <a:rPr lang="fr-FR" dirty="0" err="1" smtClean="0"/>
              <a:t>volunteers</a:t>
            </a:r>
            <a:endParaRPr lang="fr-FR" dirty="0" smtClean="0"/>
          </a:p>
          <a:p>
            <a:r>
              <a:rPr lang="fr-FR" dirty="0" err="1" smtClean="0"/>
              <a:t>Spies</a:t>
            </a:r>
            <a:r>
              <a:rPr lang="fr-FR" dirty="0" smtClean="0"/>
              <a:t>, </a:t>
            </a:r>
            <a:r>
              <a:rPr lang="fr-FR" dirty="0" err="1" smtClean="0"/>
              <a:t>informers</a:t>
            </a:r>
            <a:r>
              <a:rPr lang="fr-FR" dirty="0" smtClean="0"/>
              <a:t>, </a:t>
            </a:r>
            <a:r>
              <a:rPr lang="fr-FR" dirty="0" err="1" smtClean="0"/>
              <a:t>denouncers</a:t>
            </a:r>
            <a:r>
              <a:rPr lang="fr-FR" dirty="0" smtClean="0"/>
              <a:t>, </a:t>
            </a:r>
            <a:r>
              <a:rPr lang="fr-FR" dirty="0" err="1" smtClean="0"/>
              <a:t>activists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7490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Nep</a:t>
            </a:r>
            <a:r>
              <a:rPr lang="fr-FR" dirty="0" smtClean="0"/>
              <a:t> </a:t>
            </a:r>
            <a:r>
              <a:rPr lang="fr-FR" dirty="0" err="1" smtClean="0"/>
              <a:t>totalitarianism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28800"/>
            <a:ext cx="8189415" cy="4875345"/>
          </a:xfrm>
        </p:spPr>
        <p:txBody>
          <a:bodyPr>
            <a:normAutofit/>
          </a:bodyPr>
          <a:lstStyle/>
          <a:p>
            <a:r>
              <a:rPr lang="fr-FR" i="1" dirty="0" err="1" smtClean="0"/>
              <a:t>Bolshevism</a:t>
            </a:r>
            <a:r>
              <a:rPr lang="fr-FR" i="1" dirty="0" smtClean="0"/>
              <a:t> has </a:t>
            </a:r>
            <a:r>
              <a:rPr lang="fr-FR" i="1" dirty="0" err="1" smtClean="0"/>
              <a:t>abolished</a:t>
            </a:r>
            <a:r>
              <a:rPr lang="fr-FR" i="1" dirty="0" smtClean="0"/>
              <a:t> </a:t>
            </a:r>
            <a:r>
              <a:rPr lang="fr-FR" i="1" dirty="0" err="1" smtClean="0"/>
              <a:t>private</a:t>
            </a:r>
            <a:r>
              <a:rPr lang="fr-FR" i="1" dirty="0" smtClean="0"/>
              <a:t> life</a:t>
            </a:r>
            <a:r>
              <a:rPr lang="fr-FR" dirty="0" smtClean="0"/>
              <a:t>                                    Walter Benjamin, Moscow (1927)</a:t>
            </a:r>
          </a:p>
          <a:p>
            <a:r>
              <a:rPr lang="fr-FR" dirty="0" err="1" smtClean="0"/>
              <a:t>Lives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compelled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completely</a:t>
            </a:r>
            <a:r>
              <a:rPr lang="fr-FR" dirty="0" smtClean="0"/>
              <a:t> public</a:t>
            </a:r>
          </a:p>
          <a:p>
            <a:r>
              <a:rPr lang="fr-FR" dirty="0" err="1" smtClean="0"/>
              <a:t>Nothing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free of </a:t>
            </a:r>
            <a:r>
              <a:rPr lang="fr-FR" dirty="0" err="1" smtClean="0"/>
              <a:t>politics</a:t>
            </a:r>
            <a:r>
              <a:rPr lang="fr-FR" dirty="0" smtClean="0"/>
              <a:t> – all </a:t>
            </a:r>
            <a:r>
              <a:rPr lang="fr-FR" dirty="0" err="1" smtClean="0"/>
              <a:t>behaviour</a:t>
            </a:r>
            <a:r>
              <a:rPr lang="fr-FR" dirty="0" smtClean="0"/>
              <a:t> </a:t>
            </a:r>
            <a:r>
              <a:rPr lang="fr-FR" dirty="0" err="1" smtClean="0"/>
              <a:t>scrutinised</a:t>
            </a:r>
            <a:endParaRPr lang="fr-FR" dirty="0" smtClean="0"/>
          </a:p>
          <a:p>
            <a:r>
              <a:rPr lang="fr-FR" dirty="0" smtClean="0"/>
              <a:t>Transparent society </a:t>
            </a:r>
            <a:r>
              <a:rPr lang="fr-FR" dirty="0" err="1" smtClean="0"/>
              <a:t>where</a:t>
            </a:r>
            <a:r>
              <a:rPr lang="fr-FR" dirty="0" smtClean="0"/>
              <a:t> people </a:t>
            </a:r>
            <a:r>
              <a:rPr lang="fr-FR" dirty="0" err="1" smtClean="0"/>
              <a:t>policed</a:t>
            </a:r>
            <a:r>
              <a:rPr lang="fr-FR" dirty="0" smtClean="0"/>
              <a:t> </a:t>
            </a:r>
            <a:r>
              <a:rPr lang="fr-FR" dirty="0" err="1" smtClean="0"/>
              <a:t>themselves</a:t>
            </a:r>
            <a:endParaRPr lang="fr-FR" dirty="0" smtClean="0"/>
          </a:p>
          <a:p>
            <a:r>
              <a:rPr lang="fr-FR" dirty="0" smtClean="0"/>
              <a:t>Surveillance, </a:t>
            </a:r>
            <a:r>
              <a:rPr lang="fr-FR" dirty="0" err="1" smtClean="0"/>
              <a:t>denunciation</a:t>
            </a:r>
            <a:r>
              <a:rPr lang="fr-FR" dirty="0" smtClean="0"/>
              <a:t>, </a:t>
            </a:r>
            <a:r>
              <a:rPr lang="fr-FR" dirty="0" err="1" smtClean="0"/>
              <a:t>obediance</a:t>
            </a:r>
            <a:r>
              <a:rPr lang="fr-FR" dirty="0" smtClean="0"/>
              <a:t> of </a:t>
            </a:r>
            <a:r>
              <a:rPr lang="fr-FR" dirty="0" err="1" smtClean="0"/>
              <a:t>thought</a:t>
            </a:r>
            <a:endParaRPr lang="fr-FR" dirty="0" smtClean="0"/>
          </a:p>
          <a:p>
            <a:r>
              <a:rPr lang="fr-FR" dirty="0" smtClean="0"/>
              <a:t>Impossible for to </a:t>
            </a:r>
            <a:r>
              <a:rPr lang="fr-FR" dirty="0" err="1" smtClean="0"/>
              <a:t>think</a:t>
            </a:r>
            <a:r>
              <a:rPr lang="fr-FR" dirty="0" smtClean="0"/>
              <a:t> </a:t>
            </a:r>
            <a:r>
              <a:rPr lang="fr-FR" dirty="0" err="1" smtClean="0"/>
              <a:t>outside</a:t>
            </a:r>
            <a:r>
              <a:rPr lang="fr-FR" dirty="0" smtClean="0"/>
              <a:t> BV </a:t>
            </a:r>
            <a:r>
              <a:rPr lang="fr-FR" dirty="0" err="1" smtClean="0"/>
              <a:t>parameters</a:t>
            </a:r>
            <a:endParaRPr lang="fr-FR" dirty="0" smtClean="0"/>
          </a:p>
          <a:p>
            <a:r>
              <a:rPr lang="fr-FR" dirty="0" err="1" smtClean="0"/>
              <a:t>Hellbeck</a:t>
            </a:r>
            <a:r>
              <a:rPr lang="fr-FR" dirty="0"/>
              <a:t> </a:t>
            </a:r>
            <a:r>
              <a:rPr lang="fr-FR" dirty="0" smtClean="0"/>
              <a:t>- </a:t>
            </a:r>
            <a:r>
              <a:rPr lang="fr-FR" i="1" dirty="0" err="1" smtClean="0"/>
              <a:t>Revolution</a:t>
            </a:r>
            <a:r>
              <a:rPr lang="fr-FR" i="1" dirty="0" smtClean="0"/>
              <a:t> on </a:t>
            </a:r>
            <a:r>
              <a:rPr lang="fr-FR" i="1" dirty="0" err="1" smtClean="0"/>
              <a:t>my</a:t>
            </a:r>
            <a:r>
              <a:rPr lang="fr-FR" i="1" dirty="0" smtClean="0"/>
              <a:t> </a:t>
            </a:r>
            <a:r>
              <a:rPr lang="fr-FR" i="1" dirty="0" err="1" smtClean="0"/>
              <a:t>Mind</a:t>
            </a:r>
            <a:r>
              <a:rPr lang="fr-FR" i="1" dirty="0" smtClean="0"/>
              <a:t>, </a:t>
            </a:r>
            <a:r>
              <a:rPr lang="fr-FR" dirty="0" err="1" smtClean="0"/>
              <a:t>Halfin</a:t>
            </a:r>
            <a:r>
              <a:rPr lang="fr-FR" dirty="0"/>
              <a:t> </a:t>
            </a:r>
            <a:r>
              <a:rPr lang="fr-FR" dirty="0" smtClean="0"/>
              <a:t>- </a:t>
            </a:r>
            <a:r>
              <a:rPr lang="fr-FR" i="1" dirty="0" err="1" smtClean="0"/>
              <a:t>Terror</a:t>
            </a:r>
            <a:r>
              <a:rPr lang="fr-FR" i="1" dirty="0" smtClean="0"/>
              <a:t> in </a:t>
            </a:r>
            <a:r>
              <a:rPr lang="fr-FR" i="1" dirty="0" err="1" smtClean="0"/>
              <a:t>My</a:t>
            </a:r>
            <a:r>
              <a:rPr lang="fr-FR" i="1" dirty="0" smtClean="0"/>
              <a:t> Soul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9616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whisperers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28800"/>
            <a:ext cx="8364537" cy="4297363"/>
          </a:xfrm>
        </p:spPr>
        <p:txBody>
          <a:bodyPr/>
          <a:lstStyle/>
          <a:p>
            <a:r>
              <a:rPr lang="fr-FR" dirty="0" smtClean="0"/>
              <a:t>Figes – </a:t>
            </a:r>
            <a:r>
              <a:rPr lang="fr-FR" dirty="0" err="1" smtClean="0"/>
              <a:t>just</a:t>
            </a:r>
            <a:r>
              <a:rPr lang="fr-FR" dirty="0" smtClean="0"/>
              <a:t> the opposite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true</a:t>
            </a:r>
            <a:endParaRPr lang="fr-FR" dirty="0" smtClean="0"/>
          </a:p>
          <a:p>
            <a:r>
              <a:rPr lang="fr-FR" dirty="0" smtClean="0"/>
              <a:t>Constant public focus </a:t>
            </a:r>
            <a:r>
              <a:rPr lang="fr-FR" dirty="0" err="1" smtClean="0"/>
              <a:t>saw</a:t>
            </a:r>
            <a:r>
              <a:rPr lang="fr-FR" dirty="0" smtClean="0"/>
              <a:t> </a:t>
            </a:r>
            <a:r>
              <a:rPr lang="fr-FR" dirty="0" err="1" smtClean="0"/>
              <a:t>creation</a:t>
            </a:r>
            <a:r>
              <a:rPr lang="fr-FR" dirty="0" smtClean="0"/>
              <a:t> of </a:t>
            </a:r>
            <a:r>
              <a:rPr lang="fr-FR" dirty="0" err="1" smtClean="0"/>
              <a:t>masks</a:t>
            </a:r>
            <a:r>
              <a:rPr lang="fr-FR" dirty="0" smtClean="0"/>
              <a:t> of </a:t>
            </a:r>
            <a:r>
              <a:rPr lang="fr-FR" dirty="0" err="1" smtClean="0"/>
              <a:t>conformity</a:t>
            </a:r>
            <a:endParaRPr lang="fr-FR" dirty="0" smtClean="0"/>
          </a:p>
          <a:p>
            <a:r>
              <a:rPr lang="fr-FR" dirty="0" smtClean="0"/>
              <a:t>People </a:t>
            </a:r>
            <a:r>
              <a:rPr lang="fr-FR" dirty="0" err="1" smtClean="0"/>
              <a:t>withdrew</a:t>
            </a:r>
            <a:r>
              <a:rPr lang="fr-FR" dirty="0" smtClean="0"/>
              <a:t> to </a:t>
            </a:r>
            <a:r>
              <a:rPr lang="fr-FR" dirty="0" err="1" smtClean="0"/>
              <a:t>preserve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identity</a:t>
            </a:r>
            <a:endParaRPr lang="fr-FR" dirty="0" smtClean="0"/>
          </a:p>
          <a:p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lives</a:t>
            </a:r>
            <a:r>
              <a:rPr lang="fr-FR" dirty="0" smtClean="0"/>
              <a:t> </a:t>
            </a:r>
            <a:r>
              <a:rPr lang="fr-FR" dirty="0" err="1" smtClean="0"/>
              <a:t>lived</a:t>
            </a:r>
            <a:r>
              <a:rPr lang="fr-FR" dirty="0" smtClean="0"/>
              <a:t> – public and </a:t>
            </a:r>
            <a:r>
              <a:rPr lang="fr-FR" dirty="0" err="1" smtClean="0"/>
              <a:t>private</a:t>
            </a:r>
            <a:endParaRPr lang="fr-FR" dirty="0" smtClean="0"/>
          </a:p>
          <a:p>
            <a:r>
              <a:rPr lang="fr-FR" dirty="0" smtClean="0"/>
              <a:t>Public </a:t>
            </a:r>
            <a:r>
              <a:rPr lang="fr-FR" dirty="0" err="1" smtClean="0"/>
              <a:t>language</a:t>
            </a:r>
            <a:r>
              <a:rPr lang="fr-FR" dirty="0" smtClean="0"/>
              <a:t> of sentiments and </a:t>
            </a:r>
            <a:r>
              <a:rPr lang="fr-FR" dirty="0" err="1" smtClean="0"/>
              <a:t>pledges</a:t>
            </a:r>
            <a:endParaRPr lang="fr-FR" dirty="0" smtClean="0"/>
          </a:p>
          <a:p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doubts</a:t>
            </a:r>
            <a:r>
              <a:rPr lang="fr-FR" dirty="0" smtClean="0"/>
              <a:t>, </a:t>
            </a:r>
            <a:r>
              <a:rPr lang="fr-FR" dirty="0" err="1" smtClean="0"/>
              <a:t>criticism</a:t>
            </a:r>
            <a:r>
              <a:rPr lang="fr-FR" dirty="0" smtClean="0"/>
              <a:t>, humour </a:t>
            </a:r>
            <a:r>
              <a:rPr lang="fr-FR" dirty="0" err="1" smtClean="0"/>
              <a:t>at</a:t>
            </a:r>
            <a:r>
              <a:rPr lang="fr-FR" dirty="0" smtClean="0"/>
              <a:t> home, in </a:t>
            </a:r>
            <a:r>
              <a:rPr lang="fr-FR" dirty="0" err="1" smtClean="0"/>
              <a:t>one’s</a:t>
            </a:r>
            <a:r>
              <a:rPr lang="fr-FR" dirty="0" smtClean="0"/>
              <a:t> </a:t>
            </a:r>
            <a:r>
              <a:rPr lang="fr-FR" dirty="0" err="1" smtClean="0"/>
              <a:t>head</a:t>
            </a:r>
            <a:endParaRPr lang="fr-FR" dirty="0" smtClean="0"/>
          </a:p>
          <a:p>
            <a:r>
              <a:rPr lang="fr-FR" dirty="0" smtClean="0"/>
              <a:t>Purges </a:t>
            </a:r>
            <a:r>
              <a:rPr lang="fr-FR" dirty="0" err="1" smtClean="0"/>
              <a:t>started</a:t>
            </a:r>
            <a:r>
              <a:rPr lang="fr-FR" dirty="0" smtClean="0"/>
              <a:t> </a:t>
            </a:r>
            <a:r>
              <a:rPr lang="fr-FR" dirty="0" err="1" smtClean="0"/>
              <a:t>here</a:t>
            </a:r>
            <a:r>
              <a:rPr lang="fr-FR" dirty="0" smtClean="0"/>
              <a:t> in the BV </a:t>
            </a:r>
            <a:r>
              <a:rPr lang="fr-FR" dirty="0" err="1" smtClean="0"/>
              <a:t>fear</a:t>
            </a:r>
            <a:r>
              <a:rPr lang="fr-FR" dirty="0" smtClean="0"/>
              <a:t> of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smtClean="0"/>
              <a:t>world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2658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9462" y="62753"/>
            <a:ext cx="7940643" cy="1283167"/>
          </a:xfrm>
        </p:spPr>
        <p:txBody>
          <a:bodyPr/>
          <a:lstStyle/>
          <a:p>
            <a:r>
              <a:rPr lang="fr-FR" dirty="0" err="1" smtClean="0"/>
              <a:t>Socialism</a:t>
            </a:r>
            <a:r>
              <a:rPr lang="fr-FR" dirty="0" smtClean="0"/>
              <a:t> in 1 country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1828801"/>
            <a:ext cx="7583488" cy="4521806"/>
          </a:xfrm>
        </p:spPr>
        <p:txBody>
          <a:bodyPr/>
          <a:lstStyle/>
          <a:p>
            <a:r>
              <a:rPr lang="fr-FR" dirty="0" smtClean="0"/>
              <a:t>1923 - Initial BV </a:t>
            </a:r>
            <a:r>
              <a:rPr lang="fr-FR" dirty="0" err="1" smtClean="0"/>
              <a:t>optimism</a:t>
            </a:r>
            <a:r>
              <a:rPr lang="fr-FR" dirty="0" smtClean="0"/>
              <a:t> about w/</a:t>
            </a:r>
            <a:r>
              <a:rPr lang="fr-FR" dirty="0" err="1" smtClean="0"/>
              <a:t>wide</a:t>
            </a:r>
            <a:r>
              <a:rPr lang="fr-FR" dirty="0" smtClean="0"/>
              <a:t> </a:t>
            </a:r>
            <a:r>
              <a:rPr lang="fr-FR" dirty="0" err="1" smtClean="0"/>
              <a:t>Rev</a:t>
            </a:r>
            <a:r>
              <a:rPr lang="fr-FR" dirty="0" smtClean="0"/>
              <a:t> gone </a:t>
            </a:r>
          </a:p>
          <a:p>
            <a:r>
              <a:rPr lang="fr-FR" dirty="0" smtClean="0"/>
              <a:t>I </a:t>
            </a:r>
            <a:r>
              <a:rPr lang="fr-FR" dirty="0" err="1" smtClean="0"/>
              <a:t>Fascists</a:t>
            </a:r>
            <a:r>
              <a:rPr lang="fr-FR" dirty="0" smtClean="0"/>
              <a:t> in control; G </a:t>
            </a:r>
            <a:r>
              <a:rPr lang="fr-FR" dirty="0" err="1" smtClean="0"/>
              <a:t>Spartacists</a:t>
            </a:r>
            <a:r>
              <a:rPr lang="fr-FR" dirty="0" smtClean="0"/>
              <a:t> &amp; Soviets </a:t>
            </a:r>
            <a:r>
              <a:rPr lang="fr-FR" dirty="0" err="1" smtClean="0"/>
              <a:t>crushed</a:t>
            </a:r>
            <a:endParaRPr lang="fr-FR" dirty="0" smtClean="0"/>
          </a:p>
          <a:p>
            <a:r>
              <a:rPr lang="fr-FR" dirty="0" smtClean="0"/>
              <a:t>Perm </a:t>
            </a:r>
            <a:r>
              <a:rPr lang="fr-FR" dirty="0" err="1" smtClean="0"/>
              <a:t>Rev</a:t>
            </a:r>
            <a:r>
              <a:rPr lang="fr-FR" dirty="0" smtClean="0"/>
              <a:t> (</a:t>
            </a:r>
            <a:r>
              <a:rPr lang="fr-FR" dirty="0" err="1" smtClean="0"/>
              <a:t>T</a:t>
            </a:r>
            <a:r>
              <a:rPr lang="fr-FR" dirty="0" smtClean="0"/>
              <a:t>) v </a:t>
            </a:r>
            <a:r>
              <a:rPr lang="fr-FR" dirty="0" err="1" smtClean="0"/>
              <a:t>Socialism</a:t>
            </a:r>
            <a:r>
              <a:rPr lang="fr-FR" dirty="0" smtClean="0"/>
              <a:t> in One Country (B, ST)</a:t>
            </a:r>
          </a:p>
          <a:p>
            <a:r>
              <a:rPr lang="fr-FR" dirty="0" smtClean="0"/>
              <a:t>Self </a:t>
            </a:r>
            <a:r>
              <a:rPr lang="fr-FR" dirty="0" err="1" smtClean="0"/>
              <a:t>reliance</a:t>
            </a:r>
            <a:r>
              <a:rPr lang="fr-FR" dirty="0" smtClean="0"/>
              <a:t>, not </a:t>
            </a:r>
            <a:r>
              <a:rPr lang="fr-FR" dirty="0" err="1" smtClean="0"/>
              <a:t>waiting</a:t>
            </a:r>
            <a:r>
              <a:rPr lang="fr-FR" dirty="0" smtClean="0"/>
              <a:t> for </a:t>
            </a:r>
            <a:r>
              <a:rPr lang="fr-FR" dirty="0" err="1" smtClean="0"/>
              <a:t>rest</a:t>
            </a:r>
            <a:r>
              <a:rPr lang="fr-FR" dirty="0" smtClean="0"/>
              <a:t> of the world to help</a:t>
            </a:r>
          </a:p>
          <a:p>
            <a:r>
              <a:rPr lang="fr-FR" dirty="0" err="1" smtClean="0"/>
              <a:t>Defend</a:t>
            </a:r>
            <a:r>
              <a:rPr lang="fr-FR" dirty="0" smtClean="0"/>
              <a:t> USSR w/</a:t>
            </a:r>
            <a:r>
              <a:rPr lang="fr-FR" dirty="0" err="1" smtClean="0"/>
              <a:t>own</a:t>
            </a:r>
            <a:r>
              <a:rPr lang="fr-FR" dirty="0" smtClean="0"/>
              <a:t> industries </a:t>
            </a:r>
            <a:r>
              <a:rPr lang="fr-FR" dirty="0" err="1" smtClean="0"/>
              <a:t>built</a:t>
            </a:r>
            <a:r>
              <a:rPr lang="fr-FR" dirty="0" smtClean="0"/>
              <a:t> on </a:t>
            </a:r>
            <a:r>
              <a:rPr lang="fr-FR" dirty="0" err="1" smtClean="0"/>
              <a:t>own</a:t>
            </a:r>
            <a:r>
              <a:rPr lang="fr-FR" dirty="0" smtClean="0"/>
              <a:t> capital</a:t>
            </a:r>
          </a:p>
          <a:p>
            <a:r>
              <a:rPr lang="fr-FR" dirty="0" smtClean="0"/>
              <a:t>X grain, </a:t>
            </a:r>
            <a:r>
              <a:rPr lang="fr-FR" dirty="0" err="1" smtClean="0"/>
              <a:t>raw</a:t>
            </a:r>
            <a:r>
              <a:rPr lang="fr-FR" dirty="0" smtClean="0"/>
              <a:t> </a:t>
            </a:r>
            <a:r>
              <a:rPr lang="fr-FR" dirty="0" err="1" smtClean="0"/>
              <a:t>materials</a:t>
            </a:r>
            <a:r>
              <a:rPr lang="fr-FR" dirty="0" smtClean="0"/>
              <a:t> – M </a:t>
            </a:r>
            <a:r>
              <a:rPr lang="fr-FR" dirty="0" err="1" smtClean="0"/>
              <a:t>tools</a:t>
            </a:r>
            <a:r>
              <a:rPr lang="fr-FR" dirty="0" smtClean="0"/>
              <a:t>, machines</a:t>
            </a:r>
          </a:p>
          <a:p>
            <a:r>
              <a:rPr lang="fr-FR" dirty="0" smtClean="0"/>
              <a:t>SIOC </a:t>
            </a:r>
            <a:r>
              <a:rPr lang="fr-FR" dirty="0" err="1" smtClean="0"/>
              <a:t>adopted</a:t>
            </a:r>
            <a:r>
              <a:rPr lang="fr-FR" dirty="0" smtClean="0"/>
              <a:t> 1926 as Party </a:t>
            </a:r>
            <a:r>
              <a:rPr lang="fr-FR" dirty="0" err="1" smtClean="0"/>
              <a:t>policy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1677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Success</a:t>
            </a:r>
            <a:r>
              <a:rPr lang="fr-FR" dirty="0" smtClean="0"/>
              <a:t> or </a:t>
            </a:r>
            <a:r>
              <a:rPr lang="fr-FR" dirty="0" err="1" smtClean="0"/>
              <a:t>betrayal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/>
              <a:t>NEP </a:t>
            </a:r>
            <a:r>
              <a:rPr lang="fr-FR" i="1" dirty="0" err="1" smtClean="0"/>
              <a:t>turned</a:t>
            </a:r>
            <a:r>
              <a:rPr lang="fr-FR" i="1" dirty="0" smtClean="0"/>
              <a:t> Moscow </a:t>
            </a:r>
            <a:r>
              <a:rPr lang="fr-FR" i="1" dirty="0" err="1" smtClean="0"/>
              <a:t>into</a:t>
            </a:r>
            <a:r>
              <a:rPr lang="fr-FR" i="1" dirty="0" smtClean="0"/>
              <a:t> a </a:t>
            </a:r>
            <a:r>
              <a:rPr lang="fr-FR" i="1" dirty="0" err="1" smtClean="0"/>
              <a:t>vast</a:t>
            </a:r>
            <a:r>
              <a:rPr lang="fr-FR" i="1" dirty="0" smtClean="0"/>
              <a:t> </a:t>
            </a:r>
            <a:r>
              <a:rPr lang="fr-FR" i="1" dirty="0" err="1" smtClean="0"/>
              <a:t>marketplace</a:t>
            </a:r>
            <a:r>
              <a:rPr lang="fr-FR" i="1" dirty="0" smtClean="0"/>
              <a:t>             </a:t>
            </a:r>
            <a:r>
              <a:rPr lang="fr-FR" dirty="0"/>
              <a:t> </a:t>
            </a:r>
            <a:r>
              <a:rPr lang="fr-FR" dirty="0" smtClean="0"/>
              <a:t>   Emma Goldman, 1921, </a:t>
            </a:r>
            <a:r>
              <a:rPr lang="fr-FR" dirty="0"/>
              <a:t>A</a:t>
            </a:r>
            <a:r>
              <a:rPr lang="fr-FR" dirty="0" smtClean="0"/>
              <a:t>merican </a:t>
            </a:r>
            <a:r>
              <a:rPr lang="fr-FR" dirty="0" err="1" smtClean="0"/>
              <a:t>anarchist</a:t>
            </a:r>
            <a:endParaRPr lang="fr-FR" dirty="0" smtClean="0"/>
          </a:p>
          <a:p>
            <a:r>
              <a:rPr lang="fr-FR" dirty="0" err="1" smtClean="0"/>
              <a:t>Cafes</a:t>
            </a:r>
            <a:r>
              <a:rPr lang="fr-FR" dirty="0" smtClean="0"/>
              <a:t>, shops, restaurants, cottage </a:t>
            </a:r>
            <a:r>
              <a:rPr lang="fr-FR" dirty="0" err="1" smtClean="0"/>
              <a:t>industry</a:t>
            </a:r>
            <a:r>
              <a:rPr lang="fr-FR" dirty="0" smtClean="0"/>
              <a:t>, </a:t>
            </a:r>
            <a:r>
              <a:rPr lang="fr-FR" i="1" dirty="0" smtClean="0"/>
              <a:t>‘</a:t>
            </a:r>
            <a:r>
              <a:rPr lang="fr-FR" i="1" dirty="0" err="1" smtClean="0"/>
              <a:t>bagging</a:t>
            </a:r>
            <a:r>
              <a:rPr lang="fr-FR" i="1" dirty="0" smtClean="0"/>
              <a:t>’</a:t>
            </a:r>
          </a:p>
          <a:p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BVs</a:t>
            </a:r>
            <a:r>
              <a:rPr lang="fr-FR" dirty="0" smtClean="0"/>
              <a:t> </a:t>
            </a:r>
            <a:r>
              <a:rPr lang="fr-FR" dirty="0" err="1" smtClean="0"/>
              <a:t>saw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as </a:t>
            </a:r>
            <a:r>
              <a:rPr lang="fr-FR" dirty="0" err="1" smtClean="0"/>
              <a:t>betrayal</a:t>
            </a:r>
            <a:endParaRPr lang="fr-FR" dirty="0" smtClean="0"/>
          </a:p>
          <a:p>
            <a:r>
              <a:rPr lang="fr-FR" dirty="0" smtClean="0"/>
              <a:t>Rise of U = w/c </a:t>
            </a:r>
            <a:r>
              <a:rPr lang="fr-FR" dirty="0" err="1" smtClean="0"/>
              <a:t>resentment</a:t>
            </a:r>
            <a:r>
              <a:rPr lang="fr-FR" dirty="0" smtClean="0"/>
              <a:t> vs c/</a:t>
            </a:r>
            <a:r>
              <a:rPr lang="fr-FR" dirty="0" err="1" smtClean="0"/>
              <a:t>side</a:t>
            </a:r>
            <a:r>
              <a:rPr lang="fr-FR" dirty="0" smtClean="0"/>
              <a:t> </a:t>
            </a:r>
            <a:r>
              <a:rPr lang="fr-FR" dirty="0" err="1" smtClean="0"/>
              <a:t>profiteers</a:t>
            </a:r>
            <a:endParaRPr lang="fr-FR" dirty="0" smtClean="0"/>
          </a:p>
          <a:p>
            <a:r>
              <a:rPr lang="fr-FR" i="1" dirty="0" smtClean="0"/>
              <a:t>New Exploitation of the </a:t>
            </a:r>
            <a:r>
              <a:rPr lang="fr-FR" i="1" dirty="0" err="1" smtClean="0"/>
              <a:t>Proletariat</a:t>
            </a:r>
            <a:endParaRPr lang="fr-FR" i="1" dirty="0" smtClean="0"/>
          </a:p>
          <a:p>
            <a:r>
              <a:rPr lang="fr-FR" dirty="0" smtClean="0"/>
              <a:t>10 000s Party </a:t>
            </a:r>
            <a:r>
              <a:rPr lang="fr-FR" dirty="0" err="1" smtClean="0"/>
              <a:t>cards</a:t>
            </a:r>
            <a:r>
              <a:rPr lang="fr-FR" dirty="0" smtClean="0"/>
              <a:t> tore up in </a:t>
            </a:r>
            <a:r>
              <a:rPr lang="fr-FR" dirty="0" err="1" smtClean="0"/>
              <a:t>disgust</a:t>
            </a:r>
            <a:r>
              <a:rPr lang="fr-FR" dirty="0" smtClean="0"/>
              <a:t> (</a:t>
            </a:r>
            <a:r>
              <a:rPr lang="fr-FR" dirty="0" err="1" smtClean="0"/>
              <a:t>Ks</a:t>
            </a:r>
            <a:r>
              <a:rPr lang="fr-FR" dirty="0" smtClean="0"/>
              <a:t> &amp; </a:t>
            </a:r>
            <a:r>
              <a:rPr lang="fr-FR" dirty="0" err="1" smtClean="0"/>
              <a:t>Nepmen</a:t>
            </a:r>
            <a:r>
              <a:rPr lang="fr-FR" dirty="0" smtClean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674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 </a:t>
            </a:r>
            <a:r>
              <a:rPr lang="fr-FR" dirty="0" err="1" smtClean="0"/>
              <a:t>steps</a:t>
            </a:r>
            <a:r>
              <a:rPr lang="fr-FR" dirty="0" smtClean="0"/>
              <a:t> back….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1828800"/>
            <a:ext cx="8137042" cy="4901533"/>
          </a:xfrm>
        </p:spPr>
        <p:txBody>
          <a:bodyPr>
            <a:normAutofit/>
          </a:bodyPr>
          <a:lstStyle/>
          <a:p>
            <a:r>
              <a:rPr lang="fr-FR" dirty="0" smtClean="0"/>
              <a:t>L </a:t>
            </a:r>
            <a:r>
              <a:rPr lang="fr-FR" dirty="0" err="1" smtClean="0"/>
              <a:t>saw</a:t>
            </a:r>
            <a:r>
              <a:rPr lang="fr-FR" dirty="0" smtClean="0"/>
              <a:t> NEP as </a:t>
            </a:r>
            <a:r>
              <a:rPr lang="fr-FR" dirty="0" err="1" smtClean="0"/>
              <a:t>temporary</a:t>
            </a:r>
            <a:r>
              <a:rPr lang="fr-FR" dirty="0" smtClean="0"/>
              <a:t> concession – </a:t>
            </a:r>
            <a:r>
              <a:rPr lang="fr-FR" dirty="0" err="1" smtClean="0"/>
              <a:t>save</a:t>
            </a:r>
            <a:r>
              <a:rPr lang="fr-FR" dirty="0" smtClean="0"/>
              <a:t> </a:t>
            </a:r>
            <a:r>
              <a:rPr lang="fr-FR" i="1" dirty="0" err="1" smtClean="0"/>
              <a:t>smychka</a:t>
            </a:r>
            <a:endParaRPr lang="fr-FR" i="1" dirty="0" smtClean="0"/>
          </a:p>
          <a:p>
            <a:r>
              <a:rPr lang="fr-FR" dirty="0" smtClean="0"/>
              <a:t>R </a:t>
            </a:r>
            <a:r>
              <a:rPr lang="fr-FR" dirty="0" err="1" smtClean="0"/>
              <a:t>still</a:t>
            </a:r>
            <a:r>
              <a:rPr lang="fr-FR" dirty="0" smtClean="0"/>
              <a:t> P </a:t>
            </a:r>
            <a:r>
              <a:rPr lang="fr-FR" dirty="0" err="1" smtClean="0"/>
              <a:t>based</a:t>
            </a:r>
            <a:r>
              <a:rPr lang="fr-FR" dirty="0" smtClean="0"/>
              <a:t> – no m/class </a:t>
            </a:r>
            <a:r>
              <a:rPr lang="fr-FR" dirty="0" err="1" smtClean="0"/>
              <a:t>bourgeiois</a:t>
            </a:r>
            <a:r>
              <a:rPr lang="fr-FR" dirty="0" smtClean="0"/>
              <a:t> </a:t>
            </a:r>
            <a:r>
              <a:rPr lang="fr-FR" dirty="0" err="1" smtClean="0"/>
              <a:t>Rev</a:t>
            </a:r>
            <a:endParaRPr lang="fr-FR" dirty="0" smtClean="0"/>
          </a:p>
          <a:p>
            <a:r>
              <a:rPr lang="fr-FR" dirty="0" smtClean="0"/>
              <a:t>L </a:t>
            </a:r>
            <a:r>
              <a:rPr lang="fr-FR" dirty="0" err="1" smtClean="0"/>
              <a:t>had</a:t>
            </a:r>
            <a:r>
              <a:rPr lang="fr-FR" dirty="0" smtClean="0"/>
              <a:t> to </a:t>
            </a:r>
            <a:r>
              <a:rPr lang="fr-FR" dirty="0" err="1" smtClean="0"/>
              <a:t>redefine</a:t>
            </a:r>
            <a:r>
              <a:rPr lang="fr-FR" dirty="0" smtClean="0"/>
              <a:t> R </a:t>
            </a:r>
            <a:r>
              <a:rPr lang="fr-FR" dirty="0" err="1" smtClean="0"/>
              <a:t>socialism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Nov</a:t>
            </a:r>
            <a:r>
              <a:rPr lang="fr-FR" dirty="0" smtClean="0"/>
              <a:t> </a:t>
            </a:r>
            <a:r>
              <a:rPr lang="fr-FR" dirty="0" err="1" smtClean="0"/>
              <a:t>Rev</a:t>
            </a:r>
            <a:endParaRPr lang="fr-FR" dirty="0" smtClean="0"/>
          </a:p>
          <a:p>
            <a:r>
              <a:rPr lang="fr-FR" i="1" dirty="0" smtClean="0"/>
              <a:t>Building </a:t>
            </a:r>
            <a:r>
              <a:rPr lang="fr-FR" i="1" dirty="0" err="1" smtClean="0"/>
              <a:t>Communism</a:t>
            </a:r>
            <a:r>
              <a:rPr lang="fr-FR" i="1" dirty="0" smtClean="0"/>
              <a:t> </a:t>
            </a:r>
            <a:r>
              <a:rPr lang="fr-FR" i="1" dirty="0" err="1" smtClean="0"/>
              <a:t>with</a:t>
            </a:r>
            <a:r>
              <a:rPr lang="fr-FR" i="1" dirty="0" smtClean="0"/>
              <a:t> bourgeois hands                                    </a:t>
            </a:r>
            <a:r>
              <a:rPr lang="fr-FR" dirty="0" err="1" smtClean="0"/>
              <a:t>Lenin</a:t>
            </a:r>
            <a:r>
              <a:rPr lang="fr-FR" dirty="0" smtClean="0"/>
              <a:t>, 10th P/</a:t>
            </a:r>
            <a:r>
              <a:rPr lang="fr-FR" dirty="0" err="1" smtClean="0"/>
              <a:t>congress</a:t>
            </a:r>
            <a:r>
              <a:rPr lang="fr-FR" dirty="0" smtClean="0"/>
              <a:t> 1921</a:t>
            </a:r>
          </a:p>
          <a:p>
            <a:r>
              <a:rPr lang="fr-FR" dirty="0" smtClean="0"/>
              <a:t>NEP </a:t>
            </a:r>
            <a:r>
              <a:rPr lang="fr-FR" dirty="0" err="1" smtClean="0"/>
              <a:t>required</a:t>
            </a:r>
            <a:r>
              <a:rPr lang="fr-FR" dirty="0" smtClean="0"/>
              <a:t> to let Ps </a:t>
            </a:r>
            <a:r>
              <a:rPr lang="fr-FR" dirty="0" err="1" smtClean="0"/>
              <a:t>build</a:t>
            </a:r>
            <a:r>
              <a:rPr lang="fr-FR" dirty="0" smtClean="0"/>
              <a:t> </a:t>
            </a:r>
            <a:r>
              <a:rPr lang="fr-FR" dirty="0" err="1" smtClean="0"/>
              <a:t>wealth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endParaRPr lang="fr-FR" dirty="0" smtClean="0"/>
          </a:p>
          <a:p>
            <a:r>
              <a:rPr lang="fr-FR" dirty="0" smtClean="0"/>
              <a:t>Surplus </a:t>
            </a:r>
            <a:r>
              <a:rPr lang="fr-FR" dirty="0" err="1" smtClean="0"/>
              <a:t>freely</a:t>
            </a:r>
            <a:r>
              <a:rPr lang="fr-FR" dirty="0" smtClean="0"/>
              <a:t> </a:t>
            </a:r>
            <a:r>
              <a:rPr lang="fr-FR" dirty="0" err="1" smtClean="0"/>
              <a:t>sold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20%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taken</a:t>
            </a:r>
            <a:r>
              <a:rPr lang="fr-FR" dirty="0" smtClean="0"/>
              <a:t> in </a:t>
            </a:r>
            <a:r>
              <a:rPr lang="fr-FR" dirty="0" err="1" smtClean="0"/>
              <a:t>kind</a:t>
            </a:r>
            <a:r>
              <a:rPr lang="fr-FR" dirty="0" smtClean="0"/>
              <a:t> </a:t>
            </a:r>
          </a:p>
          <a:p>
            <a:r>
              <a:rPr lang="fr-FR" dirty="0" err="1"/>
              <a:t>F</a:t>
            </a:r>
            <a:r>
              <a:rPr lang="fr-FR" dirty="0" err="1" smtClean="0"/>
              <a:t>eed</a:t>
            </a:r>
            <a:r>
              <a:rPr lang="fr-FR" dirty="0" smtClean="0"/>
              <a:t> </a:t>
            </a:r>
            <a:r>
              <a:rPr lang="fr-FR" dirty="0" err="1" smtClean="0"/>
              <a:t>towns</a:t>
            </a:r>
            <a:r>
              <a:rPr lang="fr-FR" dirty="0" smtClean="0"/>
              <a:t>; manu of con </a:t>
            </a:r>
            <a:r>
              <a:rPr lang="fr-FR" dirty="0" err="1" smtClean="0"/>
              <a:t>gds</a:t>
            </a:r>
            <a:r>
              <a:rPr lang="fr-FR" dirty="0" smtClean="0"/>
              <a:t>; </a:t>
            </a:r>
            <a:r>
              <a:rPr lang="fr-FR" dirty="0" err="1" smtClean="0"/>
              <a:t>tax</a:t>
            </a:r>
            <a:r>
              <a:rPr lang="fr-FR" dirty="0" smtClean="0"/>
              <a:t> &amp; X of </a:t>
            </a:r>
            <a:r>
              <a:rPr lang="fr-FR" dirty="0" err="1" smtClean="0"/>
              <a:t>food</a:t>
            </a:r>
            <a:r>
              <a:rPr lang="fr-FR" dirty="0" smtClean="0"/>
              <a:t> = </a:t>
            </a:r>
            <a:r>
              <a:rPr lang="fr-FR" dirty="0" err="1" smtClean="0"/>
              <a:t>ind</a:t>
            </a:r>
            <a:r>
              <a:rPr lang="fr-FR" dirty="0" smtClean="0"/>
              <a:t> </a:t>
            </a:r>
            <a:r>
              <a:rPr lang="fr-FR" dirty="0" err="1" smtClean="0"/>
              <a:t>funds</a:t>
            </a: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5739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Long </a:t>
            </a:r>
            <a:r>
              <a:rPr lang="fr-FR" dirty="0" err="1" smtClean="0"/>
              <a:t>term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i="1" dirty="0" smtClean="0"/>
              <a:t>Not </a:t>
            </a:r>
            <a:r>
              <a:rPr lang="fr-FR" i="1" dirty="0" err="1" smtClean="0"/>
              <a:t>less</a:t>
            </a:r>
            <a:r>
              <a:rPr lang="fr-FR" i="1" dirty="0" smtClean="0"/>
              <a:t> </a:t>
            </a:r>
            <a:r>
              <a:rPr lang="fr-FR" i="1" dirty="0" err="1" smtClean="0"/>
              <a:t>than</a:t>
            </a:r>
            <a:r>
              <a:rPr lang="fr-FR" i="1" dirty="0" smtClean="0"/>
              <a:t> a </a:t>
            </a:r>
            <a:r>
              <a:rPr lang="fr-FR" i="1" dirty="0" err="1" smtClean="0"/>
              <a:t>decade</a:t>
            </a:r>
            <a:r>
              <a:rPr lang="fr-FR" i="1" dirty="0" smtClean="0"/>
              <a:t> and </a:t>
            </a:r>
            <a:r>
              <a:rPr lang="fr-FR" i="1" dirty="0" err="1" smtClean="0"/>
              <a:t>probably</a:t>
            </a:r>
            <a:r>
              <a:rPr lang="fr-FR" i="1" dirty="0" smtClean="0"/>
              <a:t> more                      </a:t>
            </a:r>
            <a:r>
              <a:rPr lang="fr-FR" dirty="0" err="1" smtClean="0"/>
              <a:t>Lenin</a:t>
            </a:r>
            <a:r>
              <a:rPr lang="fr-FR" dirty="0" smtClean="0"/>
              <a:t>, 1921</a:t>
            </a:r>
          </a:p>
          <a:p>
            <a:r>
              <a:rPr lang="fr-FR" dirty="0" smtClean="0"/>
              <a:t>No </a:t>
            </a:r>
            <a:r>
              <a:rPr lang="fr-FR" dirty="0" err="1" smtClean="0"/>
              <a:t>overnight</a:t>
            </a:r>
            <a:r>
              <a:rPr lang="fr-FR" dirty="0" smtClean="0"/>
              <a:t> solution, but LT </a:t>
            </a:r>
            <a:r>
              <a:rPr lang="fr-FR" dirty="0" err="1" smtClean="0"/>
              <a:t>policy</a:t>
            </a:r>
            <a:r>
              <a:rPr lang="fr-FR" dirty="0" smtClean="0"/>
              <a:t> for </a:t>
            </a:r>
            <a:r>
              <a:rPr lang="fr-FR" dirty="0" err="1" smtClean="0"/>
              <a:t>socialism</a:t>
            </a:r>
            <a:r>
              <a:rPr lang="fr-FR" dirty="0" smtClean="0"/>
              <a:t> in R</a:t>
            </a:r>
          </a:p>
          <a:p>
            <a:r>
              <a:rPr lang="fr-FR" dirty="0" smtClean="0"/>
              <a:t>State control of </a:t>
            </a:r>
            <a:r>
              <a:rPr lang="fr-FR" i="1" dirty="0" err="1" smtClean="0"/>
              <a:t>commanding</a:t>
            </a:r>
            <a:r>
              <a:rPr lang="fr-FR" i="1" dirty="0" smtClean="0"/>
              <a:t> </a:t>
            </a:r>
            <a:r>
              <a:rPr lang="fr-FR" i="1" dirty="0" err="1" smtClean="0"/>
              <a:t>heights</a:t>
            </a:r>
            <a:r>
              <a:rPr lang="fr-FR" i="1" dirty="0" smtClean="0"/>
              <a:t> of the </a:t>
            </a:r>
            <a:r>
              <a:rPr lang="fr-FR" i="1" dirty="0" err="1" smtClean="0"/>
              <a:t>economy</a:t>
            </a:r>
            <a:r>
              <a:rPr lang="fr-FR" dirty="0" smtClean="0"/>
              <a:t> (L)</a:t>
            </a:r>
          </a:p>
          <a:p>
            <a:r>
              <a:rPr lang="fr-FR" dirty="0" err="1" smtClean="0"/>
              <a:t>Steel</a:t>
            </a:r>
            <a:r>
              <a:rPr lang="fr-FR" dirty="0" smtClean="0"/>
              <a:t>; </a:t>
            </a:r>
            <a:r>
              <a:rPr lang="fr-FR" dirty="0"/>
              <a:t>C</a:t>
            </a:r>
            <a:r>
              <a:rPr lang="fr-FR" dirty="0" smtClean="0"/>
              <a:t>oal; </a:t>
            </a:r>
            <a:r>
              <a:rPr lang="fr-FR" dirty="0" err="1" smtClean="0"/>
              <a:t>Railways</a:t>
            </a:r>
            <a:r>
              <a:rPr lang="fr-FR" dirty="0" smtClean="0"/>
              <a:t>  vs s/</a:t>
            </a:r>
            <a:r>
              <a:rPr lang="fr-FR" dirty="0" err="1" smtClean="0"/>
              <a:t>scale</a:t>
            </a:r>
            <a:r>
              <a:rPr lang="fr-FR" dirty="0" smtClean="0"/>
              <a:t> </a:t>
            </a:r>
            <a:r>
              <a:rPr lang="fr-FR" dirty="0" err="1" smtClean="0"/>
              <a:t>farming</a:t>
            </a:r>
            <a:r>
              <a:rPr lang="fr-FR" dirty="0" smtClean="0"/>
              <a:t>, </a:t>
            </a:r>
            <a:r>
              <a:rPr lang="fr-FR" dirty="0" err="1" smtClean="0"/>
              <a:t>handicrafts</a:t>
            </a:r>
            <a:endParaRPr lang="fr-FR" dirty="0" smtClean="0"/>
          </a:p>
          <a:p>
            <a:r>
              <a:rPr lang="fr-FR" dirty="0" smtClean="0"/>
              <a:t>WC </a:t>
            </a:r>
            <a:r>
              <a:rPr lang="fr-FR" dirty="0" err="1" smtClean="0"/>
              <a:t>coercion</a:t>
            </a:r>
            <a:r>
              <a:rPr lang="fr-FR" dirty="0" smtClean="0"/>
              <a:t> and control </a:t>
            </a:r>
            <a:r>
              <a:rPr lang="fr-FR" dirty="0" err="1" smtClean="0"/>
              <a:t>had</a:t>
            </a:r>
            <a:r>
              <a:rPr lang="fr-FR" dirty="0" smtClean="0"/>
              <a:t> </a:t>
            </a:r>
            <a:r>
              <a:rPr lang="fr-FR" dirty="0" err="1" smtClean="0"/>
              <a:t>promised</a:t>
            </a:r>
            <a:r>
              <a:rPr lang="fr-FR" dirty="0" smtClean="0"/>
              <a:t> quick </a:t>
            </a:r>
            <a:r>
              <a:rPr lang="fr-FR" dirty="0" err="1" smtClean="0"/>
              <a:t>fix</a:t>
            </a:r>
            <a:endParaRPr lang="fr-FR" dirty="0" smtClean="0"/>
          </a:p>
          <a:p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progress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to </a:t>
            </a:r>
            <a:r>
              <a:rPr lang="fr-FR" dirty="0" err="1" smtClean="0"/>
              <a:t>proceed</a:t>
            </a:r>
            <a:r>
              <a:rPr lang="fr-FR" dirty="0" smtClean="0"/>
              <a:t>…</a:t>
            </a:r>
          </a:p>
          <a:p>
            <a:r>
              <a:rPr lang="fr-FR" i="1" dirty="0" smtClean="0"/>
              <a:t>….on a </a:t>
            </a:r>
            <a:r>
              <a:rPr lang="fr-FR" i="1" dirty="0" err="1" smtClean="0"/>
              <a:t>peasants</a:t>
            </a:r>
            <a:r>
              <a:rPr lang="fr-FR" i="1" dirty="0" smtClean="0"/>
              <a:t> </a:t>
            </a:r>
            <a:r>
              <a:rPr lang="fr-FR" i="1" dirty="0" err="1" smtClean="0"/>
              <a:t>handcart</a:t>
            </a:r>
            <a:r>
              <a:rPr lang="fr-FR" i="1" dirty="0" smtClean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Bukharin</a:t>
            </a:r>
            <a:r>
              <a:rPr lang="fr-FR" dirty="0" smtClean="0"/>
              <a:t>)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4300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Fears</a:t>
            </a:r>
            <a:r>
              <a:rPr lang="fr-FR" dirty="0" smtClean="0"/>
              <a:t> for future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28800"/>
            <a:ext cx="8006109" cy="4297363"/>
          </a:xfrm>
        </p:spPr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if </a:t>
            </a:r>
            <a:r>
              <a:rPr lang="fr-FR" dirty="0" err="1" smtClean="0"/>
              <a:t>momentum</a:t>
            </a:r>
            <a:r>
              <a:rPr lang="fr-FR" dirty="0" smtClean="0"/>
              <a:t> </a:t>
            </a:r>
            <a:r>
              <a:rPr lang="fr-FR" dirty="0" err="1" smtClean="0"/>
              <a:t>stopped</a:t>
            </a:r>
            <a:r>
              <a:rPr lang="fr-FR" dirty="0"/>
              <a:t> </a:t>
            </a:r>
            <a:r>
              <a:rPr lang="fr-FR" dirty="0" smtClean="0"/>
              <a:t>by </a:t>
            </a:r>
            <a:r>
              <a:rPr lang="fr-FR" dirty="0" err="1" smtClean="0"/>
              <a:t>enemies</a:t>
            </a:r>
            <a:r>
              <a:rPr lang="fr-FR" dirty="0" smtClean="0"/>
              <a:t> of </a:t>
            </a:r>
            <a:r>
              <a:rPr lang="fr-FR" dirty="0" err="1" smtClean="0"/>
              <a:t>Rev</a:t>
            </a:r>
            <a:r>
              <a:rPr lang="fr-FR" dirty="0" smtClean="0"/>
              <a:t>?</a:t>
            </a:r>
          </a:p>
          <a:p>
            <a:r>
              <a:rPr lang="fr-FR" dirty="0" err="1" smtClean="0"/>
              <a:t>Urban</a:t>
            </a:r>
            <a:r>
              <a:rPr lang="fr-FR" dirty="0" smtClean="0"/>
              <a:t> </a:t>
            </a:r>
            <a:r>
              <a:rPr lang="fr-FR" dirty="0" err="1" smtClean="0"/>
              <a:t>opp</a:t>
            </a:r>
            <a:r>
              <a:rPr lang="fr-FR" dirty="0" smtClean="0"/>
              <a:t> – </a:t>
            </a:r>
            <a:r>
              <a:rPr lang="fr-FR" dirty="0" err="1" smtClean="0"/>
              <a:t>food</a:t>
            </a:r>
            <a:r>
              <a:rPr lang="fr-FR" dirty="0" smtClean="0"/>
              <a:t> </a:t>
            </a:r>
            <a:r>
              <a:rPr lang="fr-FR" dirty="0" err="1" smtClean="0"/>
              <a:t>shortages</a:t>
            </a:r>
            <a:r>
              <a:rPr lang="fr-FR" dirty="0" smtClean="0"/>
              <a:t> &amp; </a:t>
            </a:r>
            <a:r>
              <a:rPr lang="fr-FR" dirty="0" err="1" smtClean="0"/>
              <a:t>market</a:t>
            </a:r>
            <a:r>
              <a:rPr lang="fr-FR" dirty="0" smtClean="0"/>
              <a:t> breakdown</a:t>
            </a:r>
          </a:p>
          <a:p>
            <a:r>
              <a:rPr lang="fr-FR" dirty="0" err="1" smtClean="0"/>
              <a:t>Lack</a:t>
            </a:r>
            <a:r>
              <a:rPr lang="fr-FR" dirty="0" smtClean="0"/>
              <a:t> of consumer </a:t>
            </a:r>
            <a:r>
              <a:rPr lang="fr-FR" dirty="0" err="1" smtClean="0"/>
              <a:t>gds</a:t>
            </a:r>
            <a:r>
              <a:rPr lang="fr-FR" dirty="0" smtClean="0"/>
              <a:t>; </a:t>
            </a:r>
            <a:r>
              <a:rPr lang="fr-FR" dirty="0" err="1" smtClean="0"/>
              <a:t>bumper</a:t>
            </a:r>
            <a:r>
              <a:rPr lang="fr-FR" dirty="0" smtClean="0"/>
              <a:t> </a:t>
            </a:r>
            <a:r>
              <a:rPr lang="fr-FR" dirty="0" err="1" smtClean="0"/>
              <a:t>harvests</a:t>
            </a:r>
            <a:r>
              <a:rPr lang="fr-FR" dirty="0" smtClean="0"/>
              <a:t> ‘23 &amp; ‘24</a:t>
            </a:r>
          </a:p>
          <a:p>
            <a:r>
              <a:rPr lang="fr-FR" dirty="0" smtClean="0"/>
              <a:t>1923 ‘</a:t>
            </a:r>
            <a:r>
              <a:rPr lang="fr-FR" dirty="0" err="1" smtClean="0"/>
              <a:t>Scissors</a:t>
            </a:r>
            <a:r>
              <a:rPr lang="fr-FR" dirty="0" smtClean="0"/>
              <a:t> </a:t>
            </a:r>
            <a:r>
              <a:rPr lang="fr-FR" dirty="0" err="1" smtClean="0"/>
              <a:t>Crisis</a:t>
            </a:r>
            <a:r>
              <a:rPr lang="fr-FR" dirty="0" smtClean="0"/>
              <a:t>’ - </a:t>
            </a:r>
            <a:r>
              <a:rPr lang="fr-FR" dirty="0" err="1" smtClean="0"/>
              <a:t>solved</a:t>
            </a:r>
            <a:r>
              <a:rPr lang="fr-FR" dirty="0" smtClean="0"/>
              <a:t> by </a:t>
            </a:r>
            <a:r>
              <a:rPr lang="fr-FR" dirty="0"/>
              <a:t>A</a:t>
            </a:r>
            <a:r>
              <a:rPr lang="fr-FR" dirty="0" smtClean="0"/>
              <a:t>pril ‘24</a:t>
            </a:r>
          </a:p>
          <a:p>
            <a:r>
              <a:rPr lang="fr-FR" dirty="0" smtClean="0"/>
              <a:t>WC </a:t>
            </a:r>
            <a:r>
              <a:rPr lang="fr-FR" dirty="0" err="1" smtClean="0"/>
              <a:t>requisitioning</a:t>
            </a:r>
            <a:r>
              <a:rPr lang="fr-FR" dirty="0" smtClean="0"/>
              <a:t>; </a:t>
            </a:r>
            <a:r>
              <a:rPr lang="fr-FR" dirty="0" err="1" smtClean="0"/>
              <a:t>ind</a:t>
            </a:r>
            <a:r>
              <a:rPr lang="fr-FR" dirty="0" smtClean="0"/>
              <a:t> </a:t>
            </a:r>
            <a:r>
              <a:rPr lang="fr-FR" dirty="0" err="1" smtClean="0"/>
              <a:t>subsidised</a:t>
            </a:r>
            <a:r>
              <a:rPr lang="fr-FR" dirty="0" smtClean="0"/>
              <a:t>; 300 000 shops </a:t>
            </a:r>
            <a:r>
              <a:rPr lang="fr-FR" dirty="0" err="1" smtClean="0"/>
              <a:t>closed</a:t>
            </a:r>
            <a:endParaRPr lang="fr-FR" dirty="0" smtClean="0"/>
          </a:p>
          <a:p>
            <a:r>
              <a:rPr lang="fr-FR" dirty="0" smtClean="0"/>
              <a:t>L </a:t>
            </a:r>
            <a:r>
              <a:rPr lang="fr-FR" dirty="0" err="1" smtClean="0"/>
              <a:t>wanted</a:t>
            </a:r>
            <a:r>
              <a:rPr lang="fr-FR" dirty="0" smtClean="0"/>
              <a:t> </a:t>
            </a:r>
            <a:r>
              <a:rPr lang="fr-FR" dirty="0" err="1" smtClean="0"/>
              <a:t>continued</a:t>
            </a:r>
            <a:r>
              <a:rPr lang="fr-FR" dirty="0" smtClean="0"/>
              <a:t> </a:t>
            </a:r>
            <a:r>
              <a:rPr lang="fr-FR" dirty="0" err="1" smtClean="0"/>
              <a:t>req</a:t>
            </a:r>
            <a:r>
              <a:rPr lang="fr-FR" dirty="0" smtClean="0"/>
              <a:t> &amp; subsidies for </a:t>
            </a:r>
            <a:r>
              <a:rPr lang="fr-FR" dirty="0" err="1" smtClean="0"/>
              <a:t>industry</a:t>
            </a:r>
            <a:endParaRPr lang="fr-FR" dirty="0" smtClean="0"/>
          </a:p>
          <a:p>
            <a:r>
              <a:rPr lang="fr-FR" dirty="0" smtClean="0"/>
              <a:t>R </a:t>
            </a:r>
            <a:r>
              <a:rPr lang="fr-FR" dirty="0" err="1" smtClean="0"/>
              <a:t>wanted</a:t>
            </a:r>
            <a:r>
              <a:rPr lang="fr-FR" dirty="0" smtClean="0"/>
              <a:t> </a:t>
            </a:r>
            <a:r>
              <a:rPr lang="fr-FR" dirty="0" err="1" smtClean="0"/>
              <a:t>higher</a:t>
            </a:r>
            <a:r>
              <a:rPr lang="fr-FR" dirty="0" smtClean="0"/>
              <a:t> P </a:t>
            </a:r>
            <a:r>
              <a:rPr lang="fr-FR" dirty="0" err="1" smtClean="0"/>
              <a:t>procurement</a:t>
            </a:r>
            <a:r>
              <a:rPr lang="fr-FR" dirty="0" smtClean="0"/>
              <a:t> </a:t>
            </a:r>
            <a:r>
              <a:rPr lang="fr-FR" dirty="0" err="1" smtClean="0"/>
              <a:t>prices</a:t>
            </a:r>
            <a:r>
              <a:rPr lang="fr-FR" dirty="0" smtClean="0"/>
              <a:t> to </a:t>
            </a:r>
            <a:r>
              <a:rPr lang="fr-FR" dirty="0" err="1" smtClean="0"/>
              <a:t>preserve</a:t>
            </a:r>
            <a:r>
              <a:rPr lang="fr-FR" dirty="0" smtClean="0"/>
              <a:t> </a:t>
            </a:r>
            <a:r>
              <a:rPr lang="fr-FR" i="1" dirty="0" err="1" smtClean="0"/>
              <a:t>smychka</a:t>
            </a:r>
            <a:endParaRPr lang="fr-FR" i="1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437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NEP practice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Under NEP, state-</a:t>
            </a:r>
            <a:r>
              <a:rPr lang="fr-FR" dirty="0" err="1" smtClean="0"/>
              <a:t>socialized</a:t>
            </a:r>
            <a:r>
              <a:rPr lang="fr-FR" dirty="0" smtClean="0"/>
              <a:t> </a:t>
            </a:r>
            <a:r>
              <a:rPr lang="fr-FR" dirty="0" err="1" smtClean="0"/>
              <a:t>ec</a:t>
            </a:r>
            <a:r>
              <a:rPr lang="fr-FR" dirty="0" smtClean="0"/>
              <a:t> vs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ec</a:t>
            </a:r>
            <a:endParaRPr lang="fr-FR" dirty="0" smtClean="0"/>
          </a:p>
          <a:p>
            <a:r>
              <a:rPr lang="fr-FR" dirty="0" err="1" smtClean="0"/>
              <a:t>Socialist</a:t>
            </a:r>
            <a:r>
              <a:rPr lang="fr-FR" dirty="0" smtClean="0"/>
              <a:t> </a:t>
            </a:r>
            <a:r>
              <a:rPr lang="fr-FR" dirty="0" err="1" smtClean="0"/>
              <a:t>economy</a:t>
            </a:r>
            <a:r>
              <a:rPr lang="fr-FR" dirty="0" smtClean="0"/>
              <a:t> </a:t>
            </a:r>
            <a:r>
              <a:rPr lang="fr-FR" dirty="0" err="1" smtClean="0"/>
              <a:t>enabled</a:t>
            </a:r>
            <a:r>
              <a:rPr lang="fr-FR" dirty="0" smtClean="0"/>
              <a:t> by state control</a:t>
            </a:r>
          </a:p>
          <a:p>
            <a:r>
              <a:rPr lang="fr-FR" dirty="0" smtClean="0"/>
              <a:t>Ps </a:t>
            </a:r>
            <a:r>
              <a:rPr lang="fr-FR" dirty="0" err="1" smtClean="0"/>
              <a:t>encouraged</a:t>
            </a:r>
            <a:r>
              <a:rPr lang="fr-FR" dirty="0" smtClean="0"/>
              <a:t> to </a:t>
            </a:r>
            <a:r>
              <a:rPr lang="fr-FR" dirty="0" err="1" smtClean="0"/>
              <a:t>coll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incentives</a:t>
            </a:r>
            <a:r>
              <a:rPr lang="fr-FR" dirty="0" smtClean="0"/>
              <a:t>, </a:t>
            </a:r>
            <a:r>
              <a:rPr lang="fr-FR" dirty="0" err="1" smtClean="0"/>
              <a:t>aid</a:t>
            </a:r>
            <a:r>
              <a:rPr lang="fr-FR" dirty="0" smtClean="0"/>
              <a:t> packages</a:t>
            </a:r>
          </a:p>
          <a:p>
            <a:r>
              <a:rPr lang="fr-FR" dirty="0" err="1" smtClean="0"/>
              <a:t>Guaranteed</a:t>
            </a:r>
            <a:r>
              <a:rPr lang="fr-FR" dirty="0" smtClean="0"/>
              <a:t> rates, </a:t>
            </a:r>
            <a:r>
              <a:rPr lang="fr-FR" dirty="0" err="1" smtClean="0"/>
              <a:t>credit</a:t>
            </a:r>
            <a:r>
              <a:rPr lang="fr-FR" dirty="0" smtClean="0"/>
              <a:t>, </a:t>
            </a:r>
            <a:r>
              <a:rPr lang="fr-FR" dirty="0" err="1" smtClean="0"/>
              <a:t>fertililizers</a:t>
            </a:r>
            <a:r>
              <a:rPr lang="fr-FR" dirty="0" smtClean="0"/>
              <a:t>, irrigation….</a:t>
            </a:r>
          </a:p>
          <a:p>
            <a:r>
              <a:rPr lang="fr-FR" dirty="0" smtClean="0"/>
              <a:t>L </a:t>
            </a:r>
            <a:r>
              <a:rPr lang="fr-FR" dirty="0" err="1" smtClean="0"/>
              <a:t>saw</a:t>
            </a:r>
            <a:r>
              <a:rPr lang="fr-FR" dirty="0" smtClean="0"/>
              <a:t> </a:t>
            </a:r>
            <a:r>
              <a:rPr lang="fr-FR" dirty="0" err="1" smtClean="0"/>
              <a:t>cooperatives</a:t>
            </a:r>
            <a:r>
              <a:rPr lang="fr-FR" dirty="0" smtClean="0"/>
              <a:t> as central to </a:t>
            </a:r>
            <a:r>
              <a:rPr lang="fr-FR" dirty="0" err="1" smtClean="0"/>
              <a:t>socialising</a:t>
            </a:r>
            <a:r>
              <a:rPr lang="fr-FR" dirty="0" smtClean="0"/>
              <a:t> c/</a:t>
            </a:r>
            <a:r>
              <a:rPr lang="fr-FR" dirty="0" err="1" smtClean="0"/>
              <a:t>side</a:t>
            </a:r>
            <a:endParaRPr lang="fr-FR" dirty="0" smtClean="0"/>
          </a:p>
          <a:p>
            <a:r>
              <a:rPr lang="fr-FR" i="1" dirty="0" err="1" smtClean="0"/>
              <a:t>Simplest</a:t>
            </a:r>
            <a:r>
              <a:rPr lang="fr-FR" i="1" dirty="0" smtClean="0"/>
              <a:t>, </a:t>
            </a:r>
            <a:r>
              <a:rPr lang="fr-FR" i="1" dirty="0" err="1" smtClean="0"/>
              <a:t>easiest</a:t>
            </a:r>
            <a:r>
              <a:rPr lang="fr-FR" i="1" dirty="0" smtClean="0"/>
              <a:t> and </a:t>
            </a:r>
            <a:r>
              <a:rPr lang="fr-FR" i="1" dirty="0" err="1" smtClean="0"/>
              <a:t>most</a:t>
            </a:r>
            <a:r>
              <a:rPr lang="fr-FR" i="1" dirty="0" smtClean="0"/>
              <a:t> acceptable </a:t>
            </a:r>
            <a:r>
              <a:rPr lang="fr-FR" i="1" dirty="0" err="1" smtClean="0"/>
              <a:t>way</a:t>
            </a:r>
            <a:endParaRPr lang="fr-FR" i="1" dirty="0" smtClean="0"/>
          </a:p>
          <a:p>
            <a:r>
              <a:rPr lang="fr-FR" dirty="0" err="1" smtClean="0"/>
              <a:t>Echoes</a:t>
            </a:r>
            <a:r>
              <a:rPr lang="fr-FR" dirty="0" smtClean="0"/>
              <a:t> of </a:t>
            </a:r>
            <a:r>
              <a:rPr lang="fr-FR" dirty="0" err="1" smtClean="0"/>
              <a:t>Populism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</a:t>
            </a:r>
            <a:r>
              <a:rPr lang="fr-FR" dirty="0" err="1" smtClean="0"/>
              <a:t>inspired</a:t>
            </a:r>
            <a:r>
              <a:rPr lang="fr-FR" dirty="0" smtClean="0"/>
              <a:t> L as </a:t>
            </a:r>
            <a:r>
              <a:rPr lang="fr-FR" dirty="0" err="1" smtClean="0"/>
              <a:t>young</a:t>
            </a:r>
            <a:r>
              <a:rPr lang="fr-FR" dirty="0" smtClean="0"/>
              <a:t> man</a:t>
            </a:r>
          </a:p>
        </p:txBody>
      </p:sp>
    </p:spTree>
    <p:extLst>
      <p:ext uri="{BB962C8B-B14F-4D97-AF65-F5344CB8AC3E}">
        <p14:creationId xmlns:p14="http://schemas.microsoft.com/office/powerpoint/2010/main" val="2881940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Nep</a:t>
            </a:r>
            <a:r>
              <a:rPr lang="fr-FR" dirty="0" smtClean="0"/>
              <a:t> </a:t>
            </a:r>
            <a:r>
              <a:rPr lang="fr-FR" dirty="0" err="1" smtClean="0"/>
              <a:t>success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28800"/>
            <a:ext cx="8215601" cy="4297363"/>
          </a:xfrm>
        </p:spPr>
        <p:txBody>
          <a:bodyPr/>
          <a:lstStyle/>
          <a:p>
            <a:r>
              <a:rPr lang="fr-FR" dirty="0" smtClean="0"/>
              <a:t>1926 – </a:t>
            </a:r>
            <a:r>
              <a:rPr lang="fr-FR" dirty="0" err="1" smtClean="0"/>
              <a:t>Agric</a:t>
            </a:r>
            <a:r>
              <a:rPr lang="fr-FR" dirty="0" smtClean="0"/>
              <a:t> </a:t>
            </a:r>
            <a:r>
              <a:rPr lang="fr-FR" dirty="0" err="1" smtClean="0"/>
              <a:t>prod</a:t>
            </a:r>
            <a:r>
              <a:rPr lang="fr-FR" dirty="0" smtClean="0"/>
              <a:t> </a:t>
            </a:r>
            <a:r>
              <a:rPr lang="fr-FR" dirty="0" err="1" smtClean="0"/>
              <a:t>regained</a:t>
            </a:r>
            <a:r>
              <a:rPr lang="fr-FR" dirty="0" smtClean="0"/>
              <a:t> </a:t>
            </a:r>
            <a:r>
              <a:rPr lang="fr-FR" dirty="0" err="1" smtClean="0"/>
              <a:t>pre-war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endParaRPr lang="fr-FR" dirty="0" smtClean="0"/>
          </a:p>
          <a:p>
            <a:r>
              <a:rPr lang="fr-FR" dirty="0" smtClean="0"/>
              <a:t>1927 </a:t>
            </a:r>
            <a:r>
              <a:rPr lang="fr-FR" dirty="0"/>
              <a:t>– 50% P </a:t>
            </a:r>
            <a:r>
              <a:rPr lang="fr-FR" dirty="0" err="1"/>
              <a:t>farms</a:t>
            </a:r>
            <a:r>
              <a:rPr lang="fr-FR" dirty="0"/>
              <a:t> </a:t>
            </a:r>
            <a:r>
              <a:rPr lang="fr-FR" dirty="0" err="1"/>
              <a:t>belonged</a:t>
            </a:r>
            <a:r>
              <a:rPr lang="fr-FR" dirty="0"/>
              <a:t> to </a:t>
            </a:r>
            <a:r>
              <a:rPr lang="fr-FR" dirty="0" err="1" smtClean="0"/>
              <a:t>cooperatives</a:t>
            </a:r>
            <a:endParaRPr lang="fr-FR" dirty="0" smtClean="0"/>
          </a:p>
          <a:p>
            <a:r>
              <a:rPr lang="fr-FR" dirty="0" err="1" smtClean="0"/>
              <a:t>Mid</a:t>
            </a:r>
            <a:r>
              <a:rPr lang="fr-FR" dirty="0" smtClean="0"/>
              <a:t> 20s – </a:t>
            </a:r>
            <a:r>
              <a:rPr lang="fr-FR" dirty="0" err="1" smtClean="0"/>
              <a:t>Harvests</a:t>
            </a:r>
            <a:r>
              <a:rPr lang="fr-FR" dirty="0" smtClean="0"/>
              <a:t> 17%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1900s ‘Golden Age’</a:t>
            </a:r>
          </a:p>
          <a:p>
            <a:r>
              <a:rPr lang="fr-FR" dirty="0" smtClean="0"/>
              <a:t>1921-28 – USSR </a:t>
            </a:r>
            <a:r>
              <a:rPr lang="fr-FR" dirty="0" err="1" smtClean="0"/>
              <a:t>ec</a:t>
            </a:r>
            <a:r>
              <a:rPr lang="fr-FR" dirty="0" smtClean="0"/>
              <a:t> </a:t>
            </a:r>
            <a:r>
              <a:rPr lang="fr-FR" dirty="0" err="1" smtClean="0"/>
              <a:t>grew</a:t>
            </a:r>
            <a:r>
              <a:rPr lang="fr-FR" dirty="0" smtClean="0"/>
              <a:t> </a:t>
            </a:r>
            <a:r>
              <a:rPr lang="fr-FR" dirty="0" err="1" smtClean="0"/>
              <a:t>faster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1930s</a:t>
            </a:r>
          </a:p>
          <a:p>
            <a:r>
              <a:rPr lang="fr-FR" dirty="0" smtClean="0"/>
              <a:t>L’s </a:t>
            </a:r>
            <a:r>
              <a:rPr lang="fr-FR" dirty="0" err="1" smtClean="0"/>
              <a:t>flexibility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</a:t>
            </a:r>
            <a:r>
              <a:rPr lang="fr-FR" dirty="0" err="1" smtClean="0"/>
              <a:t>created</a:t>
            </a:r>
            <a:r>
              <a:rPr lang="fr-FR" dirty="0" smtClean="0"/>
              <a:t> a </a:t>
            </a:r>
            <a:r>
              <a:rPr lang="fr-FR" dirty="0" err="1" smtClean="0"/>
              <a:t>functioning</a:t>
            </a:r>
            <a:r>
              <a:rPr lang="fr-FR" dirty="0" smtClean="0"/>
              <a:t> system</a:t>
            </a:r>
          </a:p>
          <a:p>
            <a:r>
              <a:rPr lang="fr-FR" dirty="0" smtClean="0"/>
              <a:t>NEP </a:t>
            </a:r>
            <a:r>
              <a:rPr lang="fr-FR" dirty="0" err="1" smtClean="0"/>
              <a:t>however</a:t>
            </a:r>
            <a:r>
              <a:rPr lang="fr-FR" dirty="0" smtClean="0"/>
              <a:t> </a:t>
            </a:r>
            <a:r>
              <a:rPr lang="fr-FR" dirty="0" err="1" smtClean="0"/>
              <a:t>overturned</a:t>
            </a:r>
            <a:r>
              <a:rPr lang="fr-FR" dirty="0" smtClean="0"/>
              <a:t> by mass </a:t>
            </a:r>
            <a:r>
              <a:rPr lang="fr-FR" dirty="0" err="1" smtClean="0"/>
              <a:t>forced</a:t>
            </a:r>
            <a:r>
              <a:rPr lang="fr-FR" dirty="0" smtClean="0"/>
              <a:t> collectivisation</a:t>
            </a:r>
          </a:p>
          <a:p>
            <a:r>
              <a:rPr lang="fr-FR" dirty="0" err="1" smtClean="0"/>
              <a:t>Lessons</a:t>
            </a:r>
            <a:r>
              <a:rPr lang="fr-FR" dirty="0" smtClean="0"/>
              <a:t> of CW </a:t>
            </a:r>
            <a:r>
              <a:rPr lang="fr-FR" dirty="0" err="1" smtClean="0"/>
              <a:t>never</a:t>
            </a:r>
            <a:r>
              <a:rPr lang="fr-FR" dirty="0" smtClean="0"/>
              <a:t> </a:t>
            </a:r>
            <a:r>
              <a:rPr lang="fr-FR" dirty="0" err="1" smtClean="0"/>
              <a:t>forgotten</a:t>
            </a:r>
            <a:r>
              <a:rPr lang="fr-FR" dirty="0" smtClean="0"/>
              <a:t> by </a:t>
            </a:r>
            <a:r>
              <a:rPr lang="fr-FR" dirty="0" err="1" smtClean="0"/>
              <a:t>Stalin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4289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New soviet man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7756" y="1828800"/>
            <a:ext cx="8301121" cy="4297363"/>
          </a:xfrm>
        </p:spPr>
        <p:txBody>
          <a:bodyPr>
            <a:normAutofit/>
          </a:bodyPr>
          <a:lstStyle/>
          <a:p>
            <a:r>
              <a:rPr lang="fr-FR" dirty="0" err="1" smtClean="0"/>
              <a:t>Rehab</a:t>
            </a:r>
            <a:r>
              <a:rPr lang="fr-FR" dirty="0" smtClean="0"/>
              <a:t> of ‘bourgeois </a:t>
            </a:r>
            <a:r>
              <a:rPr lang="fr-FR" dirty="0" err="1" smtClean="0"/>
              <a:t>specialists</a:t>
            </a:r>
            <a:r>
              <a:rPr lang="fr-FR" dirty="0" smtClean="0"/>
              <a:t>’ – </a:t>
            </a:r>
            <a:r>
              <a:rPr lang="fr-FR" dirty="0" err="1" smtClean="0"/>
              <a:t>techs</a:t>
            </a:r>
            <a:r>
              <a:rPr lang="fr-FR" dirty="0" smtClean="0"/>
              <a:t>, </a:t>
            </a:r>
            <a:r>
              <a:rPr lang="fr-FR" dirty="0" err="1" smtClean="0"/>
              <a:t>engineers</a:t>
            </a:r>
            <a:r>
              <a:rPr lang="fr-FR" dirty="0" smtClean="0"/>
              <a:t>, </a:t>
            </a:r>
            <a:r>
              <a:rPr lang="fr-FR" dirty="0" err="1" smtClean="0"/>
              <a:t>scientists</a:t>
            </a:r>
            <a:endParaRPr lang="fr-FR" dirty="0" smtClean="0"/>
          </a:p>
          <a:p>
            <a:r>
              <a:rPr lang="fr-FR" dirty="0" err="1" smtClean="0"/>
              <a:t>Orthodox</a:t>
            </a:r>
            <a:r>
              <a:rPr lang="fr-FR" dirty="0" smtClean="0"/>
              <a:t> </a:t>
            </a:r>
            <a:r>
              <a:rPr lang="fr-FR" dirty="0" err="1" smtClean="0"/>
              <a:t>churches</a:t>
            </a:r>
            <a:r>
              <a:rPr lang="fr-FR" dirty="0" smtClean="0"/>
              <a:t> </a:t>
            </a:r>
            <a:r>
              <a:rPr lang="fr-FR" dirty="0" err="1" smtClean="0"/>
              <a:t>reopened</a:t>
            </a:r>
            <a:r>
              <a:rPr lang="fr-FR" dirty="0" smtClean="0"/>
              <a:t>, </a:t>
            </a:r>
            <a:r>
              <a:rPr lang="fr-FR" dirty="0" err="1" smtClean="0"/>
              <a:t>clergy</a:t>
            </a:r>
            <a:r>
              <a:rPr lang="fr-FR" dirty="0" smtClean="0"/>
              <a:t> free of </a:t>
            </a:r>
            <a:r>
              <a:rPr lang="fr-FR" dirty="0" err="1" smtClean="0"/>
              <a:t>persecution</a:t>
            </a:r>
            <a:endParaRPr lang="fr-FR" dirty="0" smtClean="0"/>
          </a:p>
          <a:p>
            <a:r>
              <a:rPr lang="fr-FR" dirty="0" err="1" smtClean="0"/>
              <a:t>Silver</a:t>
            </a:r>
            <a:r>
              <a:rPr lang="fr-FR" dirty="0" smtClean="0"/>
              <a:t> Age of 20s </a:t>
            </a:r>
            <a:r>
              <a:rPr lang="fr-FR" dirty="0" err="1" smtClean="0"/>
              <a:t>saw</a:t>
            </a:r>
            <a:r>
              <a:rPr lang="fr-FR" dirty="0" smtClean="0"/>
              <a:t> </a:t>
            </a:r>
            <a:r>
              <a:rPr lang="fr-FR" dirty="0" err="1" smtClean="0"/>
              <a:t>rise</a:t>
            </a:r>
            <a:r>
              <a:rPr lang="fr-FR" dirty="0" smtClean="0"/>
              <a:t> of </a:t>
            </a:r>
            <a:r>
              <a:rPr lang="fr-FR" dirty="0" err="1" smtClean="0"/>
              <a:t>Russia’s</a:t>
            </a:r>
            <a:r>
              <a:rPr lang="fr-FR" dirty="0" smtClean="0"/>
              <a:t> Avant Garde</a:t>
            </a:r>
          </a:p>
          <a:p>
            <a:r>
              <a:rPr lang="fr-FR" dirty="0" smtClean="0"/>
              <a:t>BUT </a:t>
            </a:r>
            <a:r>
              <a:rPr lang="fr-FR" dirty="0" err="1" smtClean="0"/>
              <a:t>continued</a:t>
            </a:r>
            <a:r>
              <a:rPr lang="fr-FR" dirty="0" smtClean="0"/>
              <a:t> </a:t>
            </a:r>
            <a:r>
              <a:rPr lang="fr-FR" dirty="0" err="1" smtClean="0"/>
              <a:t>war</a:t>
            </a:r>
            <a:r>
              <a:rPr lang="fr-FR" dirty="0" smtClean="0"/>
              <a:t> vs </a:t>
            </a:r>
            <a:r>
              <a:rPr lang="fr-FR" i="1" dirty="0" err="1" smtClean="0"/>
              <a:t>byt</a:t>
            </a:r>
            <a:r>
              <a:rPr lang="fr-FR" i="1" dirty="0" smtClean="0"/>
              <a:t> </a:t>
            </a:r>
            <a:r>
              <a:rPr lang="fr-FR" dirty="0" smtClean="0"/>
              <a:t>(bourgeoise </a:t>
            </a:r>
            <a:r>
              <a:rPr lang="fr-FR" dirty="0" err="1" smtClean="0"/>
              <a:t>mentality</a:t>
            </a:r>
            <a:r>
              <a:rPr lang="fr-FR" dirty="0" smtClean="0"/>
              <a:t>, custom)</a:t>
            </a:r>
          </a:p>
          <a:p>
            <a:r>
              <a:rPr lang="fr-FR" dirty="0" err="1" smtClean="0"/>
              <a:t>Communist</a:t>
            </a:r>
            <a:r>
              <a:rPr lang="fr-FR" dirty="0" smtClean="0"/>
              <a:t> </a:t>
            </a:r>
            <a:r>
              <a:rPr lang="fr-FR" dirty="0" err="1"/>
              <a:t>u</a:t>
            </a:r>
            <a:r>
              <a:rPr lang="fr-FR" dirty="0" err="1" smtClean="0"/>
              <a:t>topia</a:t>
            </a:r>
            <a:r>
              <a:rPr lang="fr-FR" dirty="0" smtClean="0"/>
              <a:t> made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creation</a:t>
            </a:r>
            <a:r>
              <a:rPr lang="fr-FR" dirty="0" smtClean="0"/>
              <a:t> of New Soviet Man</a:t>
            </a:r>
          </a:p>
          <a:p>
            <a:r>
              <a:rPr lang="fr-FR" dirty="0" smtClean="0"/>
              <a:t>Marx – </a:t>
            </a:r>
            <a:r>
              <a:rPr lang="fr-FR" dirty="0" err="1" smtClean="0"/>
              <a:t>consciousness</a:t>
            </a:r>
            <a:r>
              <a:rPr lang="fr-FR" dirty="0" smtClean="0"/>
              <a:t> </a:t>
            </a:r>
            <a:r>
              <a:rPr lang="fr-FR" dirty="0" err="1" smtClean="0"/>
              <a:t>created</a:t>
            </a:r>
            <a:r>
              <a:rPr lang="fr-FR" dirty="0" smtClean="0"/>
              <a:t> by </a:t>
            </a:r>
            <a:r>
              <a:rPr lang="fr-FR" dirty="0" err="1" smtClean="0"/>
              <a:t>environment</a:t>
            </a:r>
            <a:endParaRPr lang="fr-FR" dirty="0" smtClean="0"/>
          </a:p>
          <a:p>
            <a:r>
              <a:rPr lang="fr-FR" dirty="0" err="1" smtClean="0"/>
              <a:t>BVs</a:t>
            </a:r>
            <a:r>
              <a:rPr lang="fr-FR" dirty="0" smtClean="0"/>
              <a:t> soc </a:t>
            </a:r>
            <a:r>
              <a:rPr lang="fr-FR" dirty="0" err="1" smtClean="0"/>
              <a:t>policies</a:t>
            </a:r>
            <a:r>
              <a:rPr lang="fr-FR" dirty="0" smtClean="0"/>
              <a:t> </a:t>
            </a:r>
            <a:r>
              <a:rPr lang="fr-FR" dirty="0" err="1" smtClean="0"/>
              <a:t>aimed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controlling</a:t>
            </a:r>
            <a:r>
              <a:rPr lang="fr-FR" dirty="0" smtClean="0"/>
              <a:t> </a:t>
            </a:r>
            <a:r>
              <a:rPr lang="fr-FR" dirty="0" err="1" smtClean="0"/>
              <a:t>thinking</a:t>
            </a:r>
            <a:r>
              <a:rPr lang="fr-FR" dirty="0" smtClean="0"/>
              <a:t> and </a:t>
            </a:r>
            <a:r>
              <a:rPr lang="fr-FR" dirty="0" err="1" smtClean="0"/>
              <a:t>behaviour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6650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NEP </a:t>
            </a:r>
            <a:r>
              <a:rPr lang="fr-FR" dirty="0" err="1" smtClean="0"/>
              <a:t>family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1828800"/>
            <a:ext cx="8254882" cy="4901533"/>
          </a:xfrm>
        </p:spPr>
        <p:txBody>
          <a:bodyPr/>
          <a:lstStyle/>
          <a:p>
            <a:r>
              <a:rPr lang="fr-FR" dirty="0" err="1" smtClean="0"/>
              <a:t>Family</a:t>
            </a:r>
            <a:r>
              <a:rPr lang="fr-FR" dirty="0" smtClean="0"/>
              <a:t> a </a:t>
            </a:r>
            <a:r>
              <a:rPr lang="fr-FR" dirty="0" err="1" smtClean="0"/>
              <a:t>harmful</a:t>
            </a:r>
            <a:r>
              <a:rPr lang="fr-FR" dirty="0" smtClean="0"/>
              <a:t> bourgeoise institution</a:t>
            </a:r>
          </a:p>
          <a:p>
            <a:r>
              <a:rPr lang="fr-FR" dirty="0"/>
              <a:t>A</a:t>
            </a:r>
            <a:r>
              <a:rPr lang="fr-FR" dirty="0" smtClean="0"/>
              <a:t>ll </a:t>
            </a:r>
            <a:r>
              <a:rPr lang="fr-FR" dirty="0" err="1" smtClean="0"/>
              <a:t>adults</a:t>
            </a:r>
            <a:r>
              <a:rPr lang="fr-FR" dirty="0" smtClean="0"/>
              <a:t> </a:t>
            </a:r>
            <a:r>
              <a:rPr lang="fr-FR" dirty="0" err="1" smtClean="0"/>
              <a:t>jointly</a:t>
            </a:r>
            <a:r>
              <a:rPr lang="fr-FR" dirty="0" smtClean="0"/>
              <a:t> to care for all </a:t>
            </a:r>
            <a:r>
              <a:rPr lang="fr-FR" dirty="0" err="1" smtClean="0"/>
              <a:t>children</a:t>
            </a:r>
            <a:r>
              <a:rPr lang="fr-FR" dirty="0" smtClean="0"/>
              <a:t> in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community</a:t>
            </a:r>
            <a:r>
              <a:rPr lang="fr-FR" dirty="0" smtClean="0"/>
              <a:t>   </a:t>
            </a:r>
            <a:r>
              <a:rPr lang="fr-FR" i="1" dirty="0" smtClean="0"/>
              <a:t>ABC </a:t>
            </a:r>
            <a:r>
              <a:rPr lang="fr-FR" i="1" dirty="0"/>
              <a:t>of </a:t>
            </a:r>
            <a:r>
              <a:rPr lang="fr-FR" i="1" dirty="0" err="1" smtClean="0"/>
              <a:t>Communism</a:t>
            </a:r>
            <a:r>
              <a:rPr lang="fr-FR" i="1" dirty="0" smtClean="0"/>
              <a:t>, 1919</a:t>
            </a:r>
          </a:p>
          <a:p>
            <a:r>
              <a:rPr lang="fr-FR" dirty="0" err="1" smtClean="0"/>
              <a:t>Marriage</a:t>
            </a:r>
            <a:r>
              <a:rPr lang="fr-FR" dirty="0" smtClean="0"/>
              <a:t> not </a:t>
            </a:r>
            <a:r>
              <a:rPr lang="fr-FR" dirty="0" err="1" smtClean="0"/>
              <a:t>religious</a:t>
            </a:r>
            <a:r>
              <a:rPr lang="fr-FR" dirty="0" smtClean="0"/>
              <a:t>; Divorce </a:t>
            </a:r>
            <a:r>
              <a:rPr lang="fr-FR" dirty="0" err="1" smtClean="0"/>
              <a:t>simplified</a:t>
            </a:r>
            <a:r>
              <a:rPr lang="fr-FR" dirty="0" smtClean="0"/>
              <a:t>, </a:t>
            </a:r>
            <a:r>
              <a:rPr lang="fr-FR" dirty="0" err="1" smtClean="0"/>
              <a:t>destigmatised</a:t>
            </a:r>
            <a:endParaRPr lang="fr-FR" dirty="0" smtClean="0"/>
          </a:p>
          <a:p>
            <a:r>
              <a:rPr lang="fr-FR" i="1" dirty="0" err="1" smtClean="0"/>
              <a:t>Kommunalki</a:t>
            </a:r>
            <a:r>
              <a:rPr lang="fr-FR" dirty="0" smtClean="0"/>
              <a:t> – communal living w/o </a:t>
            </a:r>
            <a:r>
              <a:rPr lang="fr-FR" dirty="0" err="1" smtClean="0"/>
              <a:t>privacy</a:t>
            </a:r>
            <a:r>
              <a:rPr lang="fr-FR" dirty="0" smtClean="0"/>
              <a:t>, </a:t>
            </a:r>
            <a:r>
              <a:rPr lang="fr-FR" dirty="0" err="1" smtClean="0"/>
              <a:t>ownership</a:t>
            </a:r>
            <a:endParaRPr lang="fr-FR" dirty="0" smtClean="0"/>
          </a:p>
          <a:p>
            <a:r>
              <a:rPr lang="fr-FR" dirty="0" smtClean="0"/>
              <a:t>1920s </a:t>
            </a:r>
            <a:r>
              <a:rPr lang="fr-FR" dirty="0" err="1" smtClean="0"/>
              <a:t>saw</a:t>
            </a:r>
            <a:r>
              <a:rPr lang="fr-FR" dirty="0" smtClean="0"/>
              <a:t> </a:t>
            </a:r>
            <a:r>
              <a:rPr lang="fr-FR" dirty="0" err="1" smtClean="0"/>
              <a:t>Constructivist</a:t>
            </a:r>
            <a:r>
              <a:rPr lang="fr-FR" dirty="0" smtClean="0"/>
              <a:t> designs </a:t>
            </a:r>
            <a:r>
              <a:rPr lang="fr-FR" dirty="0" err="1" smtClean="0"/>
              <a:t>promoted</a:t>
            </a:r>
            <a:r>
              <a:rPr lang="fr-FR" dirty="0" smtClean="0"/>
              <a:t> </a:t>
            </a:r>
            <a:r>
              <a:rPr lang="fr-FR" dirty="0" err="1" smtClean="0"/>
              <a:t>widely,if</a:t>
            </a:r>
            <a:r>
              <a:rPr lang="fr-FR" dirty="0" smtClean="0"/>
              <a:t> </a:t>
            </a:r>
            <a:r>
              <a:rPr lang="fr-FR" dirty="0" err="1" smtClean="0"/>
              <a:t>briefly</a:t>
            </a:r>
            <a:endParaRPr lang="fr-FR" dirty="0" smtClean="0"/>
          </a:p>
          <a:p>
            <a:r>
              <a:rPr lang="fr-FR" dirty="0" smtClean="0"/>
              <a:t>All </a:t>
            </a:r>
            <a:r>
              <a:rPr lang="fr-FR" dirty="0" err="1" smtClean="0"/>
              <a:t>property</a:t>
            </a:r>
            <a:r>
              <a:rPr lang="fr-FR" dirty="0" smtClean="0"/>
              <a:t> </a:t>
            </a:r>
            <a:r>
              <a:rPr lang="fr-FR" dirty="0" err="1" smtClean="0"/>
              <a:t>shared</a:t>
            </a:r>
            <a:r>
              <a:rPr lang="fr-FR" dirty="0" smtClean="0"/>
              <a:t>; all </a:t>
            </a:r>
            <a:r>
              <a:rPr lang="fr-FR" dirty="0" err="1" smtClean="0"/>
              <a:t>tasks</a:t>
            </a:r>
            <a:r>
              <a:rPr lang="fr-FR" dirty="0" smtClean="0"/>
              <a:t> </a:t>
            </a:r>
            <a:r>
              <a:rPr lang="fr-FR" dirty="0" err="1" smtClean="0"/>
              <a:t>completed</a:t>
            </a:r>
            <a:r>
              <a:rPr lang="fr-FR" dirty="0" smtClean="0"/>
              <a:t> in </a:t>
            </a:r>
            <a:r>
              <a:rPr lang="fr-FR" dirty="0" err="1" smtClean="0"/>
              <a:t>rotating</a:t>
            </a:r>
            <a:r>
              <a:rPr lang="fr-FR" dirty="0" smtClean="0"/>
              <a:t> teams</a:t>
            </a:r>
          </a:p>
          <a:p>
            <a:r>
              <a:rPr lang="fr-FR" dirty="0" smtClean="0"/>
              <a:t>Single </a:t>
            </a:r>
            <a:r>
              <a:rPr lang="fr-FR" dirty="0" err="1" smtClean="0"/>
              <a:t>sex</a:t>
            </a:r>
            <a:r>
              <a:rPr lang="fr-FR" dirty="0" smtClean="0"/>
              <a:t> </a:t>
            </a:r>
            <a:r>
              <a:rPr lang="fr-FR" dirty="0" err="1" smtClean="0"/>
              <a:t>dormitories</a:t>
            </a:r>
            <a:r>
              <a:rPr lang="fr-FR" dirty="0" smtClean="0"/>
              <a:t>;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rooms</a:t>
            </a:r>
            <a:r>
              <a:rPr lang="fr-FR" dirty="0" smtClean="0"/>
              <a:t> for </a:t>
            </a:r>
            <a:r>
              <a:rPr lang="fr-FR" dirty="0" err="1" smtClean="0"/>
              <a:t>sex</a:t>
            </a:r>
            <a:r>
              <a:rPr lang="fr-FR" dirty="0"/>
              <a:t> </a:t>
            </a:r>
            <a:r>
              <a:rPr lang="fr-FR" dirty="0" smtClean="0"/>
              <a:t>-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2694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écé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Précédent.thmx</Template>
  <TotalTime>2912</TotalTime>
  <Words>962</Words>
  <Application>Microsoft Macintosh PowerPoint</Application>
  <PresentationFormat>On-screen Show (4:3)</PresentationFormat>
  <Paragraphs>123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Calisto MT</vt:lpstr>
      <vt:lpstr>Perpetua Titling MT</vt:lpstr>
      <vt:lpstr>Arial</vt:lpstr>
      <vt:lpstr>Précédent</vt:lpstr>
      <vt:lpstr>The Revolution’s golden age?</vt:lpstr>
      <vt:lpstr>Success or betrayal?</vt:lpstr>
      <vt:lpstr>2 steps back….</vt:lpstr>
      <vt:lpstr>Long term policy</vt:lpstr>
      <vt:lpstr>Fears for future</vt:lpstr>
      <vt:lpstr>NEP practice</vt:lpstr>
      <vt:lpstr>Nep success</vt:lpstr>
      <vt:lpstr>New soviet man</vt:lpstr>
      <vt:lpstr>NEP family</vt:lpstr>
      <vt:lpstr>Nep education</vt:lpstr>
      <vt:lpstr>NEP at play</vt:lpstr>
      <vt:lpstr>Pioneers</vt:lpstr>
      <vt:lpstr>Komsomol</vt:lpstr>
      <vt:lpstr>Nep totalitarianism?</vt:lpstr>
      <vt:lpstr>whisperers</vt:lpstr>
      <vt:lpstr>Socialism in 1 country</vt:lpstr>
    </vt:vector>
  </TitlesOfParts>
  <Company>Collège Champittet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Revolution’s golden age?</dc:title>
  <dc:creator>Roland Lomenech</dc:creator>
  <cp:lastModifiedBy>James Cormick</cp:lastModifiedBy>
  <cp:revision>19</cp:revision>
  <cp:lastPrinted>2018-10-08T06:10:16Z</cp:lastPrinted>
  <dcterms:created xsi:type="dcterms:W3CDTF">2015-02-08T18:05:57Z</dcterms:created>
  <dcterms:modified xsi:type="dcterms:W3CDTF">2018-10-08T19:50:48Z</dcterms:modified>
</cp:coreProperties>
</file>