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0" r:id="rId4"/>
    <p:sldId id="258" r:id="rId5"/>
    <p:sldId id="259" r:id="rId6"/>
    <p:sldId id="263" r:id="rId7"/>
    <p:sldId id="264" r:id="rId8"/>
    <p:sldId id="265" r:id="rId9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5122"/>
  </p:normalViewPr>
  <p:slideViewPr>
    <p:cSldViewPr>
      <p:cViewPr>
        <p:scale>
          <a:sx n="113" d="100"/>
          <a:sy n="113" d="100"/>
        </p:scale>
        <p:origin x="2160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EB2AA-9D19-4FAF-B1AA-60273EA42E88}" type="datetimeFigureOut">
              <a:rPr lang="fr-CH" smtClean="0"/>
              <a:t>31.08.20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87E26-9CE8-4479-8897-0F3292F862B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8767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D4C65-0740-DF46-AA41-C63A361CCA21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988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89FBD-89FC-0B4F-B5C9-0A0E785E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6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96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2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0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874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48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832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30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89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78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2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27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8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5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02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8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2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9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B25EDF-A436-494C-8890-DE77DADF57D3}" type="datetimeFigureOut">
              <a:rPr lang="en-GB" smtClean="0"/>
              <a:pPr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947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CSI History:</a:t>
            </a:r>
          </a:p>
          <a:p>
            <a:r>
              <a:rPr lang="en-US" dirty="0" smtClean="0"/>
              <a:t>The search for evidence</a:t>
            </a:r>
            <a:endParaRPr lang="en-US" dirty="0"/>
          </a:p>
        </p:txBody>
      </p:sp>
      <p:sp>
        <p:nvSpPr>
          <p:cNvPr id="5" name="AutoShape 4" descr="SI: Vegas – Wikipedia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SI: Vegas –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62837"/>
            <a:ext cx="6840760" cy="341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5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smtClean="0"/>
              <a:t>hat is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628800"/>
            <a:ext cx="6711654" cy="4195481"/>
          </a:xfrm>
        </p:spPr>
        <p:txBody>
          <a:bodyPr/>
          <a:lstStyle/>
          <a:p>
            <a:r>
              <a:rPr lang="en-US" dirty="0" smtClean="0"/>
              <a:t>Basically, it is CSI in action</a:t>
            </a:r>
            <a:r>
              <a:rPr lang="mr-IN" dirty="0" smtClean="0"/>
              <a:t>…</a:t>
            </a:r>
            <a:endParaRPr lang="fr-CH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did this happen?</a:t>
            </a:r>
          </a:p>
          <a:p>
            <a:r>
              <a:rPr lang="en-US" dirty="0" smtClean="0"/>
              <a:t>Who was involved?</a:t>
            </a:r>
          </a:p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What were the effects?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mr-IN" dirty="0" smtClean="0"/>
              <a:t>…</a:t>
            </a:r>
            <a:r>
              <a:rPr lang="fr-CH" dirty="0" smtClean="0"/>
              <a:t>and as </a:t>
            </a:r>
            <a:r>
              <a:rPr lang="fr-CH" dirty="0" err="1" smtClean="0"/>
              <a:t>with</a:t>
            </a:r>
            <a:r>
              <a:rPr lang="fr-CH" dirty="0" smtClean="0"/>
              <a:t> all good investigations..</a:t>
            </a:r>
          </a:p>
          <a:p>
            <a:r>
              <a:rPr lang="fr-CH" dirty="0" smtClean="0"/>
              <a:t>..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up to </a:t>
            </a:r>
            <a:r>
              <a:rPr lang="fr-CH" dirty="0" err="1" smtClean="0"/>
              <a:t>you</a:t>
            </a:r>
            <a:r>
              <a:rPr lang="fr-CH" dirty="0" smtClean="0"/>
              <a:t> to </a:t>
            </a:r>
            <a:r>
              <a:rPr lang="fr-CH" dirty="0" err="1" smtClean="0"/>
              <a:t>supply</a:t>
            </a:r>
            <a:r>
              <a:rPr lang="fr-CH" dirty="0" smtClean="0"/>
              <a:t> the </a:t>
            </a:r>
            <a:r>
              <a:rPr lang="fr-CH" dirty="0" err="1" smtClean="0"/>
              <a:t>evidence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b="1" dirty="0"/>
              <a:t>History Skills II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– </a:t>
            </a:r>
            <a:r>
              <a:rPr lang="en-GB" b="1" dirty="0"/>
              <a:t>PEE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7200800" cy="2520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P – Point 			(Idea)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E – Evidence		(Proof)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E – Explanation	(How does the proof										</a:t>
            </a:r>
            <a:r>
              <a:rPr lang="en-GB" dirty="0"/>
              <a:t> </a:t>
            </a:r>
            <a:r>
              <a:rPr lang="en-GB" dirty="0" smtClean="0"/>
              <a:t> support the idea?)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836712"/>
            <a:ext cx="7055380" cy="1016536"/>
          </a:xfrm>
        </p:spPr>
        <p:txBody>
          <a:bodyPr/>
          <a:lstStyle/>
          <a:p>
            <a:r>
              <a:rPr lang="en-GB" b="1" u="sng"/>
              <a:t>The Mystery of Mark Pullen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853247"/>
            <a:ext cx="6711654" cy="4395159"/>
          </a:xfrm>
        </p:spPr>
        <p:txBody>
          <a:bodyPr/>
          <a:lstStyle/>
          <a:p>
            <a:r>
              <a:rPr lang="en-GB" dirty="0" smtClean="0"/>
              <a:t>PC George Ryder’s police report</a:t>
            </a:r>
          </a:p>
          <a:p>
            <a:r>
              <a:rPr lang="en-GB" dirty="0" smtClean="0"/>
              <a:t>Match times and events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PC George Ryder’s sketch map of the incident</a:t>
            </a:r>
          </a:p>
          <a:p>
            <a:r>
              <a:rPr lang="en-GB" dirty="0" smtClean="0"/>
              <a:t>PC George Ryder mentioned a wallet</a:t>
            </a:r>
            <a:endParaRPr lang="en-GB" dirty="0"/>
          </a:p>
          <a:p>
            <a:r>
              <a:rPr lang="en-GB" dirty="0" smtClean="0"/>
              <a:t>You will be given the contents of that wallet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Your task is to look at the report, the map and contents of the wallet</a:t>
            </a:r>
            <a:endParaRPr lang="en-GB" dirty="0"/>
          </a:p>
          <a:p>
            <a:r>
              <a:rPr lang="en-GB" dirty="0" smtClean="0"/>
              <a:t>You must then complete five tasks….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836712"/>
            <a:ext cx="7055380" cy="1016536"/>
          </a:xfrm>
        </p:spPr>
        <p:txBody>
          <a:bodyPr/>
          <a:lstStyle/>
          <a:p>
            <a:r>
              <a:rPr lang="en-GB" dirty="0" smtClean="0"/>
              <a:t>Your Tasks </a:t>
            </a:r>
            <a:r>
              <a:rPr lang="mr-IN" dirty="0" smtClean="0"/>
              <a:t>–</a:t>
            </a:r>
            <a:r>
              <a:rPr lang="en-GB" dirty="0" smtClean="0"/>
              <a:t> 1,2,3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3392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1 - Fill </a:t>
            </a:r>
            <a:r>
              <a:rPr lang="en-GB" dirty="0"/>
              <a:t>in the worksheet using </a:t>
            </a:r>
            <a:r>
              <a:rPr lang="en-GB" dirty="0" smtClean="0"/>
              <a:t>evidence </a:t>
            </a:r>
            <a:r>
              <a:rPr lang="en-GB" dirty="0"/>
              <a:t>from the young man’s wallet </a:t>
            </a:r>
            <a:r>
              <a:rPr lang="en-GB" dirty="0" smtClean="0"/>
              <a:t>and the policeman’s report and map.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2 - Create </a:t>
            </a:r>
            <a:r>
              <a:rPr lang="en-GB" dirty="0"/>
              <a:t>your own </a:t>
            </a:r>
            <a:r>
              <a:rPr lang="en-GB" dirty="0" smtClean="0"/>
              <a:t>theory </a:t>
            </a:r>
            <a:r>
              <a:rPr lang="en-GB" dirty="0"/>
              <a:t>about what happened to the young </a:t>
            </a:r>
            <a:r>
              <a:rPr lang="en-GB" dirty="0" smtClean="0"/>
              <a:t>man.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3 - Write </a:t>
            </a:r>
            <a:r>
              <a:rPr lang="en-GB" dirty="0"/>
              <a:t>the date and </a:t>
            </a:r>
            <a:r>
              <a:rPr lang="en-GB" dirty="0" smtClean="0"/>
              <a:t>title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692696"/>
            <a:ext cx="7055380" cy="1160552"/>
          </a:xfrm>
        </p:spPr>
        <p:txBody>
          <a:bodyPr/>
          <a:lstStyle/>
          <a:p>
            <a:r>
              <a:rPr lang="en-US" dirty="0" smtClean="0"/>
              <a:t>Your tasks 4, 5</a:t>
            </a:r>
            <a:r>
              <a:rPr lang="mr-IN" dirty="0" smtClean="0"/>
              <a:t>…</a:t>
            </a:r>
            <a:r>
              <a:rPr lang="fr-CH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412776"/>
            <a:ext cx="6711654" cy="4835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4 - </a:t>
            </a:r>
            <a:r>
              <a:rPr lang="en-GB" dirty="0" smtClean="0"/>
              <a:t>Attach </a:t>
            </a:r>
            <a:r>
              <a:rPr lang="en-GB" dirty="0"/>
              <a:t>the two sheets you have </a:t>
            </a:r>
            <a:r>
              <a:rPr lang="en-GB" dirty="0" smtClean="0"/>
              <a:t>used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dirty="0"/>
              <a:t>5 - Complete the following paragraphs</a:t>
            </a:r>
          </a:p>
          <a:p>
            <a:pPr marL="0" indent="0">
              <a:buNone/>
            </a:pPr>
            <a:endParaRPr lang="en-GB" dirty="0"/>
          </a:p>
          <a:p>
            <a:pPr marL="914400" lvl="1" indent="-514350"/>
            <a:r>
              <a:rPr lang="en-GB" dirty="0"/>
              <a:t>Our group thinks . . . </a:t>
            </a:r>
          </a:p>
          <a:p>
            <a:pPr marL="400050" lvl="1" indent="0">
              <a:buNone/>
            </a:pPr>
            <a:endParaRPr lang="en-GB" dirty="0"/>
          </a:p>
          <a:p>
            <a:pPr marL="914400" lvl="1" indent="-514350"/>
            <a:r>
              <a:rPr lang="en-GB" dirty="0"/>
              <a:t>Two pieces of evidence we found useful were. . . </a:t>
            </a:r>
          </a:p>
          <a:p>
            <a:pPr marL="400050" lvl="1" indent="0">
              <a:buNone/>
            </a:pPr>
            <a:r>
              <a:rPr lang="en-GB" dirty="0"/>
              <a:t>		This was because…</a:t>
            </a:r>
          </a:p>
          <a:p>
            <a:pPr marL="400050" lvl="1" indent="0">
              <a:buNone/>
            </a:pPr>
            <a:endParaRPr lang="en-GB" dirty="0"/>
          </a:p>
          <a:p>
            <a:pPr marL="914400" lvl="1" indent="-514350"/>
            <a:r>
              <a:rPr lang="en-GB" dirty="0"/>
              <a:t>Two pieces of evidence we didn't find useful were. . .</a:t>
            </a:r>
          </a:p>
          <a:p>
            <a:pPr marL="400050" lvl="1" indent="0">
              <a:buNone/>
            </a:pPr>
            <a:r>
              <a:rPr lang="en-GB" dirty="0"/>
              <a:t>		This was because… </a:t>
            </a:r>
          </a:p>
        </p:txBody>
      </p:sp>
    </p:spTree>
    <p:extLst>
      <p:ext uri="{BB962C8B-B14F-4D97-AF65-F5344CB8AC3E}">
        <p14:creationId xmlns:p14="http://schemas.microsoft.com/office/powerpoint/2010/main" val="10734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908720"/>
            <a:ext cx="7055380" cy="944528"/>
          </a:xfrm>
        </p:spPr>
        <p:txBody>
          <a:bodyPr/>
          <a:lstStyle/>
          <a:p>
            <a:r>
              <a:rPr lang="en-US" dirty="0" smtClean="0"/>
              <a:t>So what is History?......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3320291"/>
          </a:xfrm>
        </p:spPr>
        <p:txBody>
          <a:bodyPr/>
          <a:lstStyle/>
          <a:p>
            <a:r>
              <a:rPr lang="en-US" dirty="0" smtClean="0"/>
              <a:t>How can History help you?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does it allow you to </a:t>
            </a:r>
            <a:r>
              <a:rPr lang="en-US" dirty="0" err="1" smtClean="0"/>
              <a:t>practise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is this useful?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can you use this in the real world?</a:t>
            </a:r>
          </a:p>
        </p:txBody>
      </p:sp>
    </p:spTree>
    <p:extLst>
      <p:ext uri="{BB962C8B-B14F-4D97-AF65-F5344CB8AC3E}">
        <p14:creationId xmlns:p14="http://schemas.microsoft.com/office/powerpoint/2010/main" val="19206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729894" cy="861420"/>
          </a:xfrm>
        </p:spPr>
        <p:txBody>
          <a:bodyPr>
            <a:normAutofit fontScale="85000" lnSpcReduction="10000"/>
          </a:bodyPr>
          <a:lstStyle/>
          <a:p>
            <a:r>
              <a:rPr lang="en-US" sz="2100" b="1" dirty="0" smtClean="0">
                <a:solidFill>
                  <a:srgbClr val="FF0000"/>
                </a:solidFill>
              </a:rPr>
              <a:t>CSI </a:t>
            </a:r>
            <a:r>
              <a:rPr lang="en-US" sz="2100" b="1" dirty="0" smtClean="0">
                <a:solidFill>
                  <a:srgbClr val="FF0000"/>
                </a:solidFill>
              </a:rPr>
              <a:t>History???  Is all history solved in an episode?</a:t>
            </a:r>
            <a:endParaRPr lang="en-US" sz="21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search for </a:t>
            </a:r>
            <a:r>
              <a:rPr lang="en-US" dirty="0" smtClean="0"/>
              <a:t>evidence </a:t>
            </a:r>
            <a:r>
              <a:rPr lang="en-US" b="1" dirty="0" smtClean="0">
                <a:solidFill>
                  <a:srgbClr val="FF0000"/>
                </a:solidFill>
              </a:rPr>
              <a:t>BUT infinitely subjective results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AutoShape 4" descr="SI: Vegas – Wikipedia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SI: Vegas –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62837"/>
            <a:ext cx="6840760" cy="341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2352</TotalTime>
  <Words>256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Gothic</vt:lpstr>
      <vt:lpstr>Mangal</vt:lpstr>
      <vt:lpstr>Wingdings 3</vt:lpstr>
      <vt:lpstr>Arial</vt:lpstr>
      <vt:lpstr>Ion</vt:lpstr>
      <vt:lpstr>PowerPoint Presentation</vt:lpstr>
      <vt:lpstr>What is History?</vt:lpstr>
      <vt:lpstr>History Skills II  – PEE in practice</vt:lpstr>
      <vt:lpstr>The Mystery of Mark Pullen</vt:lpstr>
      <vt:lpstr>Your Tasks – 1,2,3…</vt:lpstr>
      <vt:lpstr>Your tasks 4, 5….</vt:lpstr>
      <vt:lpstr>So what is History?......</vt:lpstr>
      <vt:lpstr>PowerPoint Presentation</vt:lpstr>
    </vt:vector>
  </TitlesOfParts>
  <Company>Hewlett-Packard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County Constabulary</dc:title>
  <dc:creator>Martin</dc:creator>
  <cp:lastModifiedBy>James Cormick</cp:lastModifiedBy>
  <cp:revision>15</cp:revision>
  <cp:lastPrinted>2020-08-31T11:05:06Z</cp:lastPrinted>
  <dcterms:created xsi:type="dcterms:W3CDTF">2010-09-12T11:10:28Z</dcterms:created>
  <dcterms:modified xsi:type="dcterms:W3CDTF">2020-09-01T08:28:59Z</dcterms:modified>
</cp:coreProperties>
</file>