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6"/>
    <p:restoredTop sz="92276"/>
  </p:normalViewPr>
  <p:slideViewPr>
    <p:cSldViewPr snapToGrid="0" snapToObjects="1">
      <p:cViewPr varScale="1">
        <p:scale>
          <a:sx n="104" d="100"/>
          <a:sy n="104" d="100"/>
        </p:scale>
        <p:origin x="22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Matu</a:t>
            </a:r>
            <a:r>
              <a:rPr lang="en-US" dirty="0" smtClean="0"/>
              <a:t> history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Catch-up sessions study aids</a:t>
            </a:r>
          </a:p>
          <a:p>
            <a:r>
              <a:rPr lang="en-US" dirty="0" smtClean="0"/>
              <a:t>(1</a:t>
            </a:r>
            <a:r>
              <a:rPr lang="en-US" smtClean="0"/>
              <a:t>) enlightenment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3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464" y="185856"/>
            <a:ext cx="9897763" cy="58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1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35" y="333632"/>
            <a:ext cx="7809469" cy="54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8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44" y="183547"/>
            <a:ext cx="8464378" cy="58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1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54" y="140994"/>
            <a:ext cx="8291384" cy="591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4" y="251426"/>
            <a:ext cx="8491494" cy="55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3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476" t="14286" r="12738" b="8730"/>
          <a:stretch/>
        </p:blipFill>
        <p:spPr>
          <a:xfrm>
            <a:off x="6999515" y="391884"/>
            <a:ext cx="4789714" cy="5279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07" y="391884"/>
            <a:ext cx="6534230" cy="52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59" y="347362"/>
            <a:ext cx="10727038" cy="53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91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665480"/>
            <a:ext cx="11108724" cy="503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315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</TotalTime>
  <Words>10</Words>
  <Application>Microsoft Macintosh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Gill Sans MT</vt:lpstr>
      <vt:lpstr>Arial</vt:lpstr>
      <vt:lpstr>Gallery</vt:lpstr>
      <vt:lpstr>Matu history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 history maps</dc:title>
  <dc:creator>James Cormick</dc:creator>
  <cp:lastModifiedBy>James Cormick</cp:lastModifiedBy>
  <cp:revision>2</cp:revision>
  <dcterms:created xsi:type="dcterms:W3CDTF">2017-09-27T09:32:37Z</dcterms:created>
  <dcterms:modified xsi:type="dcterms:W3CDTF">2017-09-27T09:56:01Z</dcterms:modified>
</cp:coreProperties>
</file>