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58" r:id="rId4"/>
    <p:sldId id="279" r:id="rId5"/>
    <p:sldId id="260" r:id="rId6"/>
    <p:sldId id="280" r:id="rId7"/>
    <p:sldId id="262" r:id="rId8"/>
    <p:sldId id="281" r:id="rId9"/>
    <p:sldId id="263" r:id="rId10"/>
    <p:sldId id="264" r:id="rId11"/>
    <p:sldId id="265" r:id="rId12"/>
    <p:sldId id="257" r:id="rId13"/>
    <p:sldId id="261" r:id="rId14"/>
    <p:sldId id="282" r:id="rId15"/>
    <p:sldId id="283" r:id="rId16"/>
    <p:sldId id="268" r:id="rId17"/>
    <p:sldId id="285" r:id="rId18"/>
    <p:sldId id="284" r:id="rId19"/>
    <p:sldId id="286" r:id="rId20"/>
    <p:sldId id="287" r:id="rId21"/>
    <p:sldId id="288" r:id="rId22"/>
    <p:sldId id="289" r:id="rId23"/>
    <p:sldId id="266" r:id="rId24"/>
    <p:sldId id="267" r:id="rId25"/>
    <p:sldId id="270" r:id="rId26"/>
    <p:sldId id="271" r:id="rId27"/>
    <p:sldId id="272" r:id="rId28"/>
    <p:sldId id="273" r:id="rId29"/>
    <p:sldId id="274" r:id="rId30"/>
    <p:sldId id="276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/>
    <p:restoredTop sz="94580"/>
  </p:normalViewPr>
  <p:slideViewPr>
    <p:cSldViewPr snapToGrid="0" snapToObjects="1">
      <p:cViewPr>
        <p:scale>
          <a:sx n="142" d="100"/>
          <a:sy n="142" d="100"/>
        </p:scale>
        <p:origin x="174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4D7D-58DE-4E45-8C44-0092FE792FD9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1FEE-45B7-7C4F-AA8F-233B314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1FEE-45B7-7C4F-AA8F-233B314E3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s://www.theguardian.com/news/datablog/gallery/2012/oct/02/africa-maps-history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Matu</a:t>
            </a:r>
            <a:r>
              <a:rPr lang="en-US" dirty="0" smtClean="0"/>
              <a:t>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1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AT IS IMPERIALISM? Empire Building! Conquer! Control! Dominate! - ppt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64" y="269823"/>
            <a:ext cx="7595016" cy="5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0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 years of European colonialism, in one animate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5" y="843637"/>
            <a:ext cx="9689111" cy="48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2 Imperialism Define imperialism and the moti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1" y="297710"/>
            <a:ext cx="7549117" cy="56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6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w Imperialism Europe Extends Its Power. Old vs. New Imperialism  Asia/Africa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73" y="389743"/>
            <a:ext cx="7160302" cy="5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 on David Living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50" y="374755"/>
            <a:ext cx="52197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. David Livingstone: Missionary Explorer to Africa - .MP4 Digital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7" y="492334"/>
            <a:ext cx="3652937" cy="5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3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ry Morton Stanley&amp;#39;s first trans-Africa expedition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432503"/>
            <a:ext cx="3867462" cy="52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n on Henry Morton&amp;#39;s rout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62" y="1379095"/>
            <a:ext cx="7255239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6733" y="869430"/>
            <a:ext cx="686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Morton Stanley’s routes across Central Africa 1871-1890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lonization of Africa 19 th Century Colonialism 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64" y="434714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0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rica and the British Empire, c. 1857-1914 A-Level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55463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9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T - KING LEOPOLD II OF BELGIUM (1835-1909) PowerPoint Presentation, free  dow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75" y="187378"/>
            <a:ext cx="7729927" cy="57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9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ica and the British Empire, c. 1857-1914 A-Level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4" y="4796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 of Africa : News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91" y="121048"/>
            <a:ext cx="4616734" cy="57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8048" y="5712858"/>
            <a:ext cx="798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://www.theguardian.com/news/datablog/gallery/2012/oct/02/africa-maps-history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6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w Imperialism New Imperialism Began in 1880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7" y="4946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7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e French Empire in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92" y="20986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0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w Imperialism New Imperialism Began in 1880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8" y="43471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6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 new imperialism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7" y="47968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0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RMS OF IMPERIALISM DIRECT RULE INDIRECT RULE PROTECTORATE SPHERE OF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65" y="404734"/>
            <a:ext cx="6985416" cy="523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4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fects of Imperialism Negatives Loss of Independence 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3" y="44970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1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fects of Imperialism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9" y="452516"/>
            <a:ext cx="9148996" cy="51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4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fects of Imperialism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4" y="896599"/>
            <a:ext cx="8279567" cy="46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3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fects of Imperialism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8" y="496550"/>
            <a:ext cx="9283908" cy="52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5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fects of Imperialism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27" y="644576"/>
            <a:ext cx="8780905" cy="49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6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ramble For Africa And Its Legacy, The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7" y="0"/>
            <a:ext cx="5847907" cy="60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11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olonial institutions and deforestation in Africa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74" y="389743"/>
            <a:ext cx="4512039" cy="53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7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nverting Africa&amp;#39;s savannas into farmland too costly | Biomes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64" y="389744"/>
            <a:ext cx="59055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9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p of Ancient &amp;amp; Medieval Sub-Saharan African States (Illustration) - Wo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84" y="241160"/>
            <a:ext cx="5407786" cy="55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6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 of Africa at 1871AD | Time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08" y="241159"/>
            <a:ext cx="4994031" cy="55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4233" y="5265337"/>
            <a:ext cx="74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6 European Empires, 1700 – KAPPA MAP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96" y="734518"/>
            <a:ext cx="5767246" cy="4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8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e:Colonial empires in 1800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0" y="578042"/>
            <a:ext cx="11879236" cy="52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le:Colonisation 1812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0" y="729380"/>
            <a:ext cx="10571969" cy="48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1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tei:Colonisation 1822.png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1" y="449705"/>
            <a:ext cx="11573901" cy="50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39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3053</TotalTime>
  <Words>17</Words>
  <Application>Microsoft Macintosh PowerPoint</Application>
  <PresentationFormat>Widescreen</PresentationFormat>
  <Paragraphs>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Gill Sans MT</vt:lpstr>
      <vt:lpstr>Arial</vt:lpstr>
      <vt:lpstr>Gallery</vt:lpstr>
      <vt:lpstr>Matu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 revision</dc:title>
  <dc:creator>James Cormick</dc:creator>
  <cp:lastModifiedBy>James Cormick</cp:lastModifiedBy>
  <cp:revision>15</cp:revision>
  <dcterms:created xsi:type="dcterms:W3CDTF">2022-01-16T08:26:24Z</dcterms:created>
  <dcterms:modified xsi:type="dcterms:W3CDTF">2022-01-18T11:19:28Z</dcterms:modified>
</cp:coreProperties>
</file>