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handoutMasterIdLst>
    <p:handoutMasterId r:id="rId11"/>
  </p:handoutMasterIdLst>
  <p:sldIdLst>
    <p:sldId id="258" r:id="rId2"/>
    <p:sldId id="257" r:id="rId3"/>
    <p:sldId id="262" r:id="rId4"/>
    <p:sldId id="261" r:id="rId5"/>
    <p:sldId id="263" r:id="rId6"/>
    <p:sldId id="259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 autoAdjust="0"/>
    <p:restoredTop sz="92237" autoAdjust="0"/>
  </p:normalViewPr>
  <p:slideViewPr>
    <p:cSldViewPr snapToGrid="0" snapToObjects="1">
      <p:cViewPr varScale="1">
        <p:scale>
          <a:sx n="118" d="100"/>
          <a:sy n="118" d="100"/>
        </p:scale>
        <p:origin x="20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AD74-6CD1-7446-95C5-4BB50AF84B6B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CA41-5C51-B74F-847D-AF0F9D82C3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DCCF537-B965-8A4A-8263-73A7F2274B03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ED57A36-C4A2-0847-BDA8-0B2A4F80E3B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TOK Fundamentals I </a:t>
            </a:r>
            <a:endParaRPr lang="fr-FR" sz="3100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308" b="12308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882402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	Personal </a:t>
            </a:r>
            <a:r>
              <a:rPr lang="fr-FR" b="1" dirty="0" err="1" smtClean="0"/>
              <a:t>Knowledge</a:t>
            </a:r>
            <a:r>
              <a:rPr lang="fr-FR" dirty="0" smtClean="0"/>
              <a:t>		vs		</a:t>
            </a:r>
            <a:r>
              <a:rPr lang="fr-FR" b="1" dirty="0" err="1" smtClean="0"/>
              <a:t>Shared</a:t>
            </a:r>
            <a:r>
              <a:rPr lang="fr-FR" b="1" dirty="0" smtClean="0"/>
              <a:t> </a:t>
            </a:r>
            <a:r>
              <a:rPr lang="fr-FR" b="1" dirty="0" err="1" smtClean="0"/>
              <a:t>Knowledge</a:t>
            </a:r>
            <a:endParaRPr lang="fr-FR" b="1" dirty="0" smtClean="0"/>
          </a:p>
          <a:p>
            <a:pPr algn="l"/>
            <a:r>
              <a:rPr lang="fr-FR" dirty="0"/>
              <a:t> </a:t>
            </a:r>
            <a:r>
              <a:rPr lang="fr-FR" dirty="0" smtClean="0"/>
              <a:t>      	         How to…..				     		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….</a:t>
            </a:r>
          </a:p>
          <a:p>
            <a:pPr algn="l"/>
            <a:r>
              <a:rPr lang="fr-FR" dirty="0"/>
              <a:t>	 </a:t>
            </a:r>
            <a:r>
              <a:rPr lang="fr-FR" dirty="0" smtClean="0"/>
              <a:t>       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kit		</a:t>
            </a:r>
            <a:r>
              <a:rPr lang="fr-FR" dirty="0"/>
              <a:t> </a:t>
            </a:r>
            <a:r>
              <a:rPr lang="fr-FR" dirty="0" smtClean="0"/>
              <a:t>    		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wisdom</a:t>
            </a:r>
            <a:endParaRPr lang="fr-FR" dirty="0" smtClean="0"/>
          </a:p>
          <a:p>
            <a:pPr marL="285750" indent="-285750" algn="ctr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6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Rodriguez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81" r="11381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6433" y="5367338"/>
            <a:ext cx="7128787" cy="1024786"/>
          </a:xfrm>
        </p:spPr>
        <p:txBody>
          <a:bodyPr>
            <a:normAutofit fontScale="92500"/>
          </a:bodyPr>
          <a:lstStyle/>
          <a:p>
            <a:pPr marL="285750" indent="-285750" algn="l">
              <a:buFontTx/>
              <a:buChar char="-"/>
            </a:pPr>
            <a:r>
              <a:rPr lang="fr-FR" dirty="0" smtClean="0"/>
              <a:t>US </a:t>
            </a:r>
            <a:r>
              <a:rPr lang="fr-FR" dirty="0" err="1" smtClean="0"/>
              <a:t>musician</a:t>
            </a:r>
            <a:r>
              <a:rPr lang="fr-FR" dirty="0" smtClean="0"/>
              <a:t> / construction </a:t>
            </a:r>
            <a:r>
              <a:rPr lang="fr-FR" dirty="0" err="1" smtClean="0"/>
              <a:t>worker</a:t>
            </a:r>
            <a:endParaRPr lang="fr-FR" dirty="0" smtClean="0"/>
          </a:p>
          <a:p>
            <a:pPr marL="285750" indent="-285750" algn="l">
              <a:buFontTx/>
              <a:buChar char="-"/>
            </a:pPr>
            <a:r>
              <a:rPr lang="fr-FR" dirty="0" err="1" smtClean="0"/>
              <a:t>Lifestory</a:t>
            </a:r>
            <a:r>
              <a:rPr lang="fr-FR" dirty="0" smtClean="0"/>
              <a:t> </a:t>
            </a:r>
            <a:r>
              <a:rPr lang="fr-FR" dirty="0" err="1" smtClean="0"/>
              <a:t>highlights</a:t>
            </a:r>
            <a:r>
              <a:rPr lang="fr-FR" dirty="0" smtClean="0"/>
              <a:t> the division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&amp;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endParaRPr lang="fr-FR" dirty="0" smtClean="0"/>
          </a:p>
          <a:p>
            <a:pPr marL="285750" indent="-285750" algn="l">
              <a:buFontTx/>
              <a:buChar char="-"/>
            </a:pPr>
            <a:r>
              <a:rPr lang="fr-FR" dirty="0" smtClean="0"/>
              <a:t>Story </a:t>
            </a:r>
            <a:r>
              <a:rPr lang="fr-FR" dirty="0" err="1" smtClean="0"/>
              <a:t>takes</a:t>
            </a:r>
            <a:r>
              <a:rPr lang="fr-FR" dirty="0" smtClean="0"/>
              <a:t> place on </a:t>
            </a:r>
            <a:r>
              <a:rPr lang="fr-FR" dirty="0" err="1" smtClean="0"/>
              <a:t>two</a:t>
            </a:r>
            <a:r>
              <a:rPr lang="fr-FR" dirty="0" smtClean="0"/>
              <a:t> continents over a 40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timespan</a:t>
            </a:r>
            <a:r>
              <a:rPr lang="fr-FR" dirty="0" smtClean="0"/>
              <a:t>, and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evolving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66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endParaRPr lang="fr-FR" dirty="0"/>
          </a:p>
        </p:txBody>
      </p:sp>
      <p:pic>
        <p:nvPicPr>
          <p:cNvPr id="6" name="Espace réservé pour une image 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48" r="18648"/>
          <a:stretch>
            <a:fillRect/>
          </a:stretch>
        </p:blipFill>
        <p:spPr>
          <a:xfrm rot="-60000">
            <a:off x="2130425" y="593725"/>
            <a:ext cx="4873625" cy="36576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81071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Accepted</a:t>
            </a:r>
            <a:r>
              <a:rPr lang="fr-FR" dirty="0" smtClean="0"/>
              <a:t> </a:t>
            </a:r>
            <a:r>
              <a:rPr lang="fr-FR" dirty="0" err="1" smtClean="0"/>
              <a:t>wisdom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everyone</a:t>
            </a:r>
            <a:r>
              <a:rPr lang="fr-FR" dirty="0" smtClean="0"/>
              <a:t> has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knowedge</a:t>
            </a:r>
            <a:r>
              <a:rPr lang="fr-FR" dirty="0" smtClean="0"/>
              <a:t> </a:t>
            </a:r>
            <a:r>
              <a:rPr lang="fr-FR" dirty="0" err="1" smtClean="0"/>
              <a:t>proven</a:t>
            </a: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 a </a:t>
            </a:r>
            <a:r>
              <a:rPr lang="fr-FR" dirty="0" err="1" smtClean="0"/>
              <a:t>reasonable</a:t>
            </a:r>
            <a:r>
              <a:rPr lang="fr-FR" dirty="0" smtClean="0"/>
              <a:t> </a:t>
            </a:r>
            <a:r>
              <a:rPr lang="fr-FR" dirty="0" err="1" smtClean="0"/>
              <a:t>doubt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Justified</a:t>
            </a:r>
            <a:r>
              <a:rPr lang="fr-FR" dirty="0" smtClean="0"/>
              <a:t> </a:t>
            </a:r>
            <a:r>
              <a:rPr lang="fr-FR" dirty="0" err="1" smtClean="0"/>
              <a:t>true</a:t>
            </a:r>
            <a:r>
              <a:rPr lang="fr-FR" dirty="0" smtClean="0"/>
              <a:t> </a:t>
            </a:r>
            <a:r>
              <a:rPr lang="fr-FR" dirty="0" err="1" smtClean="0"/>
              <a:t>belief</a:t>
            </a:r>
            <a:r>
              <a:rPr lang="fr-FR" dirty="0" smtClean="0"/>
              <a:t> of </a:t>
            </a:r>
            <a:r>
              <a:rPr lang="fr-FR" dirty="0" err="1" smtClean="0"/>
              <a:t>human</a:t>
            </a:r>
            <a:r>
              <a:rPr lang="fr-FR" dirty="0" smtClean="0"/>
              <a:t> race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know as a </a:t>
            </a:r>
            <a:r>
              <a:rPr lang="fr-FR" dirty="0" err="1" smtClean="0"/>
              <a:t>species</a:t>
            </a:r>
            <a:r>
              <a:rPr lang="fr-FR" dirty="0" smtClean="0"/>
              <a:t>….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32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Personal </a:t>
            </a:r>
            <a:r>
              <a:rPr lang="fr-FR" dirty="0" err="1" smtClean="0"/>
              <a:t>Knowledge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61" b="4461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872161"/>
          </a:xfrm>
        </p:spPr>
        <p:txBody>
          <a:bodyPr>
            <a:normAutofit lnSpcReduction="10000"/>
          </a:bodyPr>
          <a:lstStyle/>
          <a:p>
            <a:pPr algn="l"/>
            <a:r>
              <a:rPr lang="fr-FR" dirty="0" smtClean="0"/>
              <a:t>	-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reflects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interpretation</a:t>
            </a:r>
            <a:r>
              <a:rPr lang="fr-FR" dirty="0" smtClean="0"/>
              <a:t> of world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Base </a:t>
            </a:r>
            <a:r>
              <a:rPr lang="fr-FR" dirty="0" err="1" smtClean="0"/>
              <a:t>upon</a:t>
            </a:r>
            <a:r>
              <a:rPr lang="fr-FR" dirty="0" smtClean="0"/>
              <a:t> background, </a:t>
            </a:r>
            <a:r>
              <a:rPr lang="fr-FR" dirty="0" err="1" smtClean="0"/>
              <a:t>personality</a:t>
            </a:r>
            <a:r>
              <a:rPr lang="fr-FR" dirty="0" smtClean="0"/>
              <a:t>, </a:t>
            </a:r>
            <a:r>
              <a:rPr lang="fr-FR" dirty="0" err="1" smtClean="0"/>
              <a:t>education</a:t>
            </a:r>
            <a:r>
              <a:rPr lang="fr-FR" dirty="0" smtClean="0"/>
              <a:t>, culture etc…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 </a:t>
            </a:r>
            <a:r>
              <a:rPr lang="fr-FR" dirty="0" err="1" smtClean="0"/>
              <a:t>personalised</a:t>
            </a:r>
            <a:r>
              <a:rPr lang="fr-FR" dirty="0" smtClean="0"/>
              <a:t> </a:t>
            </a:r>
            <a:r>
              <a:rPr lang="fr-FR" dirty="0" err="1" smtClean="0"/>
              <a:t>toolkit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us to use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4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677" y="4669654"/>
            <a:ext cx="8741900" cy="719865"/>
          </a:xfrm>
        </p:spPr>
        <p:txBody>
          <a:bodyPr/>
          <a:lstStyle/>
          <a:p>
            <a:r>
              <a:rPr lang="fr-FR" dirty="0" smtClean="0"/>
              <a:t>Personal-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relationship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12" r="601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943851"/>
          </a:xfrm>
        </p:spPr>
        <p:txBody>
          <a:bodyPr>
            <a:normAutofit/>
          </a:bodyPr>
          <a:lstStyle/>
          <a:p>
            <a:r>
              <a:rPr lang="fr-FR" dirty="0" smtClean="0"/>
              <a:t>- </a:t>
            </a:r>
            <a:r>
              <a:rPr lang="fr-FR" dirty="0" err="1" smtClean="0"/>
              <a:t>Chicken</a:t>
            </a:r>
            <a:r>
              <a:rPr lang="fr-FR" dirty="0" smtClean="0"/>
              <a:t> and </a:t>
            </a:r>
            <a:r>
              <a:rPr lang="fr-FR" dirty="0" err="1" smtClean="0"/>
              <a:t>egg</a:t>
            </a:r>
            <a:r>
              <a:rPr lang="fr-FR" dirty="0" smtClean="0"/>
              <a:t> scenario in </a:t>
            </a:r>
            <a:r>
              <a:rPr lang="fr-FR" dirty="0" err="1" smtClean="0"/>
              <a:t>terms</a:t>
            </a:r>
            <a:r>
              <a:rPr lang="fr-FR" dirty="0" smtClean="0"/>
              <a:t> of TOK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Which</a:t>
            </a:r>
            <a:r>
              <a:rPr lang="fr-FR" dirty="0" smtClean="0"/>
              <a:t> came first, </a:t>
            </a:r>
            <a:r>
              <a:rPr lang="fr-FR" dirty="0" err="1" smtClean="0"/>
              <a:t>which</a:t>
            </a:r>
            <a:r>
              <a:rPr lang="fr-FR" dirty="0" smtClean="0"/>
              <a:t> has the more important </a:t>
            </a:r>
            <a:r>
              <a:rPr lang="fr-FR" dirty="0" err="1" smtClean="0"/>
              <a:t>role</a:t>
            </a:r>
            <a:r>
              <a:rPr lang="fr-FR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How far </a:t>
            </a:r>
            <a:r>
              <a:rPr lang="fr-FR" dirty="0" err="1" smtClean="0"/>
              <a:t>does</a:t>
            </a:r>
            <a:r>
              <a:rPr lang="fr-FR" dirty="0" smtClean="0"/>
              <a:t> PK </a:t>
            </a:r>
            <a:r>
              <a:rPr lang="fr-FR" dirty="0" err="1" smtClean="0"/>
              <a:t>determine</a:t>
            </a:r>
            <a:r>
              <a:rPr lang="fr-FR" dirty="0" smtClean="0"/>
              <a:t> SK…and vice versa?!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22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Detroit, Michigan, USA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8" r="12578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?	</a:t>
            </a:r>
            <a:r>
              <a:rPr lang="fr-FR" dirty="0" smtClean="0"/>
              <a:t>					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34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Evidence of _________ </a:t>
            </a:r>
            <a:r>
              <a:rPr lang="fr-FR" dirty="0" err="1" smtClean="0"/>
              <a:t>knowledge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5826" r="-25826"/>
          <a:stretch>
            <a:fillRect/>
          </a:stretch>
        </p:blipFill>
        <p:spPr>
          <a:xfrm rot="-60000">
            <a:off x="2131674" y="592836"/>
            <a:ext cx="5047202" cy="378776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the US story </a:t>
            </a:r>
            <a:r>
              <a:rPr lang="fr-FR" dirty="0" err="1" smtClean="0"/>
              <a:t>illustrate</a:t>
            </a:r>
            <a:r>
              <a:rPr lang="fr-FR" dirty="0" smtClean="0"/>
              <a:t> the concept of ………… </a:t>
            </a:r>
            <a:r>
              <a:rPr lang="fr-FR" dirty="0" err="1" smtClean="0"/>
              <a:t>knowledge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12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Cape </a:t>
            </a:r>
            <a:r>
              <a:rPr lang="fr-FR" dirty="0" err="1" smtClean="0"/>
              <a:t>Town</a:t>
            </a:r>
            <a:r>
              <a:rPr lang="fr-FR" dirty="0"/>
              <a:t> -</a:t>
            </a:r>
            <a:r>
              <a:rPr lang="fr-FR" dirty="0" smtClean="0"/>
              <a:t> Pretoria, South </a:t>
            </a:r>
            <a:r>
              <a:rPr lang="fr-FR" dirty="0" err="1" smtClean="0"/>
              <a:t>Africa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fr-FR" dirty="0" smtClean="0"/>
              <a:t>Personal </a:t>
            </a:r>
            <a:r>
              <a:rPr lang="fr-FR" dirty="0" err="1" smtClean="0"/>
              <a:t>Knowledge</a:t>
            </a:r>
            <a:r>
              <a:rPr lang="fr-FR" dirty="0" smtClean="0"/>
              <a:t>?						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" name="Espace réservé pour une image 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60" r="5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51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Evidence of __________ </a:t>
            </a:r>
            <a:r>
              <a:rPr lang="fr-FR" dirty="0" err="1" smtClean="0"/>
              <a:t>knowledge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5826" r="-25826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smtClean="0"/>
              <a:t>the SA story </a:t>
            </a:r>
            <a:r>
              <a:rPr lang="fr-FR" dirty="0" err="1"/>
              <a:t>illustrate</a:t>
            </a:r>
            <a:r>
              <a:rPr lang="fr-FR" dirty="0"/>
              <a:t> </a:t>
            </a:r>
            <a:r>
              <a:rPr lang="fr-FR" dirty="0" smtClean="0"/>
              <a:t>the concept </a:t>
            </a:r>
            <a:r>
              <a:rPr lang="fr-FR" dirty="0"/>
              <a:t>of ………… </a:t>
            </a:r>
            <a:r>
              <a:rPr lang="fr-FR" dirty="0" err="1"/>
              <a:t>knowledge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946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net de croquis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arnet de croqui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net de croquis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Carnet de croquis.thmx</Template>
  <TotalTime>62710</TotalTime>
  <Words>148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Bradley Hand ITC TT-Bold</vt:lpstr>
      <vt:lpstr>Cambria</vt:lpstr>
      <vt:lpstr>Rage Italic</vt:lpstr>
      <vt:lpstr>Calibri</vt:lpstr>
      <vt:lpstr>Carnet de croquis</vt:lpstr>
      <vt:lpstr>      TOK Fundamentals I </vt:lpstr>
      <vt:lpstr>Rodriguez</vt:lpstr>
      <vt:lpstr>Shared Knowledge</vt:lpstr>
      <vt:lpstr>Personal Knowledge</vt:lpstr>
      <vt:lpstr>Personal-Shared Knowledge relationship</vt:lpstr>
      <vt:lpstr>Detroit, Michigan, USA</vt:lpstr>
      <vt:lpstr>Evidence of _________ knowledge</vt:lpstr>
      <vt:lpstr>Cape Town - Pretoria, South Africa</vt:lpstr>
      <vt:lpstr>Evidence of __________ knowledge</vt:lpstr>
    </vt:vector>
  </TitlesOfParts>
  <Company>Collège Champittet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 intro show</dc:title>
  <dc:creator>Roland Lomenech</dc:creator>
  <cp:lastModifiedBy>James Cormick</cp:lastModifiedBy>
  <cp:revision>11</cp:revision>
  <cp:lastPrinted>2017-09-04T11:25:08Z</cp:lastPrinted>
  <dcterms:created xsi:type="dcterms:W3CDTF">2016-05-24T19:38:58Z</dcterms:created>
  <dcterms:modified xsi:type="dcterms:W3CDTF">2017-09-05T14:17:01Z</dcterms:modified>
</cp:coreProperties>
</file>