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11963" cy="99425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9BF44-8D9F-4726-B339-2BC44168CC56}" type="datetimeFigureOut">
              <a:rPr lang="fr-CH" smtClean="0"/>
              <a:t>27.10.2014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CA80B-4EB0-4E38-B586-84C166124F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26036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80F97-B03E-114F-91B9-7D971442F064}" type="datetimeFigureOut">
              <a:rPr lang="fr-FR" smtClean="0"/>
              <a:t>27/10/2014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197" y="4722694"/>
            <a:ext cx="544957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B4DF7-670E-104C-8B71-E5103A148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676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B4DF7-670E-104C-8B71-E5103A14812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582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DE28-0ACC-7644-AE61-E49A2E7EB382}" type="datetimeFigureOut">
              <a:rPr lang="fr-FR" smtClean="0"/>
              <a:t>27/10/2014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F729-B43E-C043-80A6-7DB477B35644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DE28-0ACC-7644-AE61-E49A2E7EB382}" type="datetimeFigureOut">
              <a:rPr lang="fr-FR" smtClean="0"/>
              <a:t>27/10/2014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F729-B43E-C043-80A6-7DB477B356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DE28-0ACC-7644-AE61-E49A2E7EB382}" type="datetimeFigureOut">
              <a:rPr lang="fr-FR" smtClean="0"/>
              <a:t>27/10/2014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F729-B43E-C043-80A6-7DB477B356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DE28-0ACC-7644-AE61-E49A2E7EB382}" type="datetimeFigureOut">
              <a:rPr lang="fr-FR" smtClean="0"/>
              <a:t>27/10/2014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F729-B43E-C043-80A6-7DB477B356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DE28-0ACC-7644-AE61-E49A2E7EB382}" type="datetimeFigureOut">
              <a:rPr lang="fr-FR" smtClean="0"/>
              <a:t>27/10/2014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F729-B43E-C043-80A6-7DB477B35644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DE28-0ACC-7644-AE61-E49A2E7EB382}" type="datetimeFigureOut">
              <a:rPr lang="fr-FR" smtClean="0"/>
              <a:t>27/10/2014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F729-B43E-C043-80A6-7DB477B356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DE28-0ACC-7644-AE61-E49A2E7EB382}" type="datetimeFigureOut">
              <a:rPr lang="fr-FR" smtClean="0"/>
              <a:t>27/10/2014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F729-B43E-C043-80A6-7DB477B35644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DE28-0ACC-7644-AE61-E49A2E7EB382}" type="datetimeFigureOut">
              <a:rPr lang="fr-FR" smtClean="0"/>
              <a:t>27/10/2014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F729-B43E-C043-80A6-7DB477B356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DE28-0ACC-7644-AE61-E49A2E7EB382}" type="datetimeFigureOut">
              <a:rPr lang="fr-FR" smtClean="0"/>
              <a:t>27/10/2014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F729-B43E-C043-80A6-7DB477B356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DE28-0ACC-7644-AE61-E49A2E7EB382}" type="datetimeFigureOut">
              <a:rPr lang="fr-FR" smtClean="0"/>
              <a:t>27/10/2014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F729-B43E-C043-80A6-7DB477B35644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DE28-0ACC-7644-AE61-E49A2E7EB382}" type="datetimeFigureOut">
              <a:rPr lang="fr-FR" smtClean="0"/>
              <a:t>27/10/2014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F729-B43E-C043-80A6-7DB477B356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BC0DE28-0ACC-7644-AE61-E49A2E7EB382}" type="datetimeFigureOut">
              <a:rPr lang="fr-FR" smtClean="0"/>
              <a:t>27/10/2014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62EF729-B43E-C043-80A6-7DB477B3564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‘</a:t>
            </a:r>
            <a:r>
              <a:rPr lang="fr-FR" dirty="0" err="1" smtClean="0"/>
              <a:t>Russian</a:t>
            </a:r>
            <a:r>
              <a:rPr lang="fr-FR" dirty="0" smtClean="0"/>
              <a:t> </a:t>
            </a:r>
            <a:r>
              <a:rPr lang="fr-FR" dirty="0" err="1" smtClean="0"/>
              <a:t>Populism</a:t>
            </a:r>
            <a:r>
              <a:rPr lang="fr-FR" dirty="0" smtClean="0"/>
              <a:t>’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895" y="3505200"/>
            <a:ext cx="8066505" cy="1481221"/>
          </a:xfrm>
        </p:spPr>
        <p:txBody>
          <a:bodyPr>
            <a:normAutofit fontScale="92500"/>
          </a:bodyPr>
          <a:lstStyle/>
          <a:p>
            <a:r>
              <a:rPr lang="fr-FR" dirty="0" err="1" smtClean="0"/>
              <a:t>Essay</a:t>
            </a:r>
            <a:r>
              <a:rPr lang="fr-FR" dirty="0" smtClean="0"/>
              <a:t> by </a:t>
            </a:r>
            <a:r>
              <a:rPr lang="fr-FR" dirty="0" err="1" smtClean="0"/>
              <a:t>Isaiah</a:t>
            </a:r>
            <a:r>
              <a:rPr lang="fr-FR" dirty="0" smtClean="0"/>
              <a:t> Berlin</a:t>
            </a:r>
          </a:p>
          <a:p>
            <a:r>
              <a:rPr lang="fr-FR" dirty="0" smtClean="0"/>
              <a:t>Introduction to ‘</a:t>
            </a:r>
            <a:r>
              <a:rPr lang="fr-FR" i="1" dirty="0" err="1" smtClean="0"/>
              <a:t>Roots</a:t>
            </a:r>
            <a:r>
              <a:rPr lang="fr-FR" i="1" dirty="0" smtClean="0"/>
              <a:t> of </a:t>
            </a:r>
            <a:r>
              <a:rPr lang="fr-FR" i="1" dirty="0" err="1" smtClean="0"/>
              <a:t>Revolution</a:t>
            </a:r>
            <a:r>
              <a:rPr lang="fr-FR" i="1" dirty="0" smtClean="0"/>
              <a:t>’ - Franco Venturi (1960)</a:t>
            </a:r>
          </a:p>
          <a:p>
            <a:r>
              <a:rPr lang="fr-FR" i="1" dirty="0" smtClean="0"/>
              <a:t>‘</a:t>
            </a:r>
            <a:r>
              <a:rPr lang="fr-FR" i="1" dirty="0" err="1" smtClean="0"/>
              <a:t>Russian</a:t>
            </a:r>
            <a:r>
              <a:rPr lang="fr-FR" i="1" dirty="0" smtClean="0"/>
              <a:t> </a:t>
            </a:r>
            <a:r>
              <a:rPr lang="fr-FR" i="1" dirty="0" err="1" smtClean="0"/>
              <a:t>Thinkers</a:t>
            </a:r>
            <a:r>
              <a:rPr lang="fr-FR" i="1" dirty="0" smtClean="0"/>
              <a:t>’ - </a:t>
            </a:r>
            <a:r>
              <a:rPr lang="fr-FR" i="1" dirty="0" err="1" smtClean="0"/>
              <a:t>Isaiah</a:t>
            </a:r>
            <a:r>
              <a:rPr lang="fr-FR" i="1" dirty="0" smtClean="0"/>
              <a:t> Berlin pp 210-237</a:t>
            </a:r>
          </a:p>
        </p:txBody>
      </p:sp>
    </p:spTree>
    <p:extLst>
      <p:ext uri="{BB962C8B-B14F-4D97-AF65-F5344CB8AC3E}">
        <p14:creationId xmlns:p14="http://schemas.microsoft.com/office/powerpoint/2010/main" val="360130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ideas</a:t>
            </a:r>
            <a:r>
              <a:rPr lang="fr-FR" dirty="0"/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19432" cy="4876800"/>
          </a:xfrm>
        </p:spPr>
        <p:txBody>
          <a:bodyPr>
            <a:normAutofit fontScale="85000" lnSpcReduction="20000"/>
          </a:bodyPr>
          <a:lstStyle/>
          <a:p>
            <a:r>
              <a:rPr lang="fr-FR" dirty="0" err="1" smtClean="0"/>
              <a:t>Preservation</a:t>
            </a:r>
            <a:r>
              <a:rPr lang="fr-FR" dirty="0" smtClean="0"/>
              <a:t> of the </a:t>
            </a:r>
            <a:r>
              <a:rPr lang="fr-FR" i="1" dirty="0" smtClean="0"/>
              <a:t>mir</a:t>
            </a:r>
          </a:p>
          <a:p>
            <a:r>
              <a:rPr lang="fr-FR" dirty="0" err="1" smtClean="0"/>
              <a:t>Spread</a:t>
            </a:r>
            <a:r>
              <a:rPr lang="fr-FR" dirty="0" smtClean="0"/>
              <a:t> </a:t>
            </a:r>
            <a:r>
              <a:rPr lang="fr-FR" dirty="0" err="1" smtClean="0"/>
              <a:t>those</a:t>
            </a:r>
            <a:r>
              <a:rPr lang="fr-FR" dirty="0" smtClean="0"/>
              <a:t> </a:t>
            </a:r>
            <a:r>
              <a:rPr lang="fr-FR" dirty="0" err="1" smtClean="0"/>
              <a:t>principles</a:t>
            </a:r>
            <a:r>
              <a:rPr lang="fr-FR" dirty="0" smtClean="0"/>
              <a:t> to </a:t>
            </a:r>
            <a:r>
              <a:rPr lang="fr-FR" dirty="0" err="1" smtClean="0"/>
              <a:t>industry</a:t>
            </a:r>
            <a:endParaRPr lang="fr-FR" dirty="0" smtClean="0"/>
          </a:p>
          <a:p>
            <a:r>
              <a:rPr lang="fr-FR" dirty="0" err="1" smtClean="0"/>
              <a:t>Russia</a:t>
            </a:r>
            <a:r>
              <a:rPr lang="fr-FR" dirty="0" smtClean="0"/>
              <a:t> to profit </a:t>
            </a:r>
            <a:r>
              <a:rPr lang="fr-FR" dirty="0" err="1" smtClean="0"/>
              <a:t>from</a:t>
            </a:r>
            <a:r>
              <a:rPr lang="fr-FR" dirty="0" smtClean="0"/>
              <a:t> Western </a:t>
            </a:r>
            <a:r>
              <a:rPr lang="fr-FR" dirty="0" err="1" smtClean="0"/>
              <a:t>advances</a:t>
            </a:r>
            <a:r>
              <a:rPr lang="fr-FR" dirty="0" smtClean="0"/>
              <a:t>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suffering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Dismissal</a:t>
            </a:r>
            <a:r>
              <a:rPr lang="fr-FR" dirty="0" smtClean="0"/>
              <a:t>  of state as </a:t>
            </a:r>
            <a:r>
              <a:rPr lang="fr-FR" dirty="0" err="1" smtClean="0"/>
              <a:t>tool</a:t>
            </a:r>
            <a:r>
              <a:rPr lang="fr-FR" dirty="0" smtClean="0"/>
              <a:t> of </a:t>
            </a:r>
            <a:r>
              <a:rPr lang="fr-FR" dirty="0" err="1" smtClean="0"/>
              <a:t>elites</a:t>
            </a:r>
            <a:endParaRPr lang="fr-FR" dirty="0" smtClean="0"/>
          </a:p>
          <a:p>
            <a:r>
              <a:rPr lang="fr-FR" dirty="0" err="1" smtClean="0"/>
              <a:t>Distrusted</a:t>
            </a:r>
            <a:r>
              <a:rPr lang="fr-FR" dirty="0" smtClean="0"/>
              <a:t> </a:t>
            </a:r>
            <a:r>
              <a:rPr lang="fr-FR" dirty="0" err="1" smtClean="0"/>
              <a:t>reform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above</a:t>
            </a:r>
            <a:r>
              <a:rPr lang="fr-FR" dirty="0" smtClean="0"/>
              <a:t> – no </a:t>
            </a:r>
            <a:r>
              <a:rPr lang="fr-FR" dirty="0" err="1" smtClean="0"/>
              <a:t>order</a:t>
            </a:r>
            <a:r>
              <a:rPr lang="fr-FR" dirty="0" smtClean="0"/>
              <a:t> dissolves </a:t>
            </a:r>
            <a:r>
              <a:rPr lang="fr-FR" dirty="0" err="1" smtClean="0"/>
              <a:t>itself</a:t>
            </a:r>
            <a:endParaRPr lang="fr-FR" dirty="0" smtClean="0"/>
          </a:p>
          <a:p>
            <a:r>
              <a:rPr lang="fr-FR" dirty="0" err="1" smtClean="0"/>
              <a:t>Liberals</a:t>
            </a:r>
            <a:r>
              <a:rPr lang="fr-FR" dirty="0" smtClean="0"/>
              <a:t> </a:t>
            </a:r>
            <a:r>
              <a:rPr lang="fr-FR" dirty="0" err="1" smtClean="0"/>
              <a:t>hoping</a:t>
            </a:r>
            <a:r>
              <a:rPr lang="fr-FR" dirty="0" smtClean="0"/>
              <a:t> for change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traitors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Social change </a:t>
            </a:r>
            <a:r>
              <a:rPr lang="fr-FR" dirty="0" err="1" smtClean="0"/>
              <a:t>determined</a:t>
            </a:r>
            <a:r>
              <a:rPr lang="fr-FR" dirty="0" smtClean="0"/>
              <a:t> </a:t>
            </a:r>
            <a:r>
              <a:rPr lang="fr-FR" dirty="0" err="1" smtClean="0"/>
              <a:t>political</a:t>
            </a:r>
            <a:r>
              <a:rPr lang="fr-FR" dirty="0" smtClean="0"/>
              <a:t> change</a:t>
            </a:r>
          </a:p>
          <a:p>
            <a:r>
              <a:rPr lang="fr-FR" dirty="0" err="1" smtClean="0"/>
              <a:t>Hungry</a:t>
            </a:r>
            <a:r>
              <a:rPr lang="fr-FR" dirty="0" smtClean="0"/>
              <a:t>, cold people </a:t>
            </a:r>
            <a:r>
              <a:rPr lang="fr-FR" dirty="0" err="1" smtClean="0"/>
              <a:t>needed</a:t>
            </a:r>
            <a:r>
              <a:rPr lang="fr-FR" dirty="0" smtClean="0"/>
              <a:t> </a:t>
            </a:r>
            <a:r>
              <a:rPr lang="fr-FR" dirty="0" err="1" smtClean="0"/>
              <a:t>food</a:t>
            </a:r>
            <a:r>
              <a:rPr lang="fr-FR" dirty="0" smtClean="0"/>
              <a:t> and </a:t>
            </a:r>
            <a:r>
              <a:rPr lang="fr-FR" dirty="0" err="1" smtClean="0"/>
              <a:t>clothes</a:t>
            </a:r>
            <a:endParaRPr lang="fr-FR" dirty="0" smtClean="0"/>
          </a:p>
          <a:p>
            <a:r>
              <a:rPr lang="fr-FR" dirty="0" err="1" smtClean="0"/>
              <a:t>Did</a:t>
            </a:r>
            <a:r>
              <a:rPr lang="fr-FR" dirty="0" smtClean="0"/>
              <a:t> not </a:t>
            </a:r>
            <a:r>
              <a:rPr lang="fr-FR" dirty="0" err="1" smtClean="0"/>
              <a:t>need</a:t>
            </a:r>
            <a:r>
              <a:rPr lang="fr-FR" dirty="0" smtClean="0"/>
              <a:t> promises about </a:t>
            </a:r>
            <a:r>
              <a:rPr lang="fr-FR" dirty="0" err="1" smtClean="0"/>
              <a:t>rights</a:t>
            </a:r>
            <a:r>
              <a:rPr lang="fr-FR" dirty="0" smtClean="0"/>
              <a:t> and votes</a:t>
            </a:r>
          </a:p>
          <a:p>
            <a:endParaRPr lang="fr-FR" dirty="0" smtClean="0"/>
          </a:p>
          <a:p>
            <a:r>
              <a:rPr lang="fr-FR" dirty="0" err="1" smtClean="0"/>
              <a:t>Unlike</a:t>
            </a:r>
            <a:r>
              <a:rPr lang="fr-FR" dirty="0" smtClean="0"/>
              <a:t> Slavophiles, </a:t>
            </a:r>
            <a:r>
              <a:rPr lang="fr-FR" dirty="0" err="1" smtClean="0"/>
              <a:t>Russian</a:t>
            </a:r>
            <a:r>
              <a:rPr lang="fr-FR" dirty="0" smtClean="0"/>
              <a:t> </a:t>
            </a:r>
            <a:r>
              <a:rPr lang="fr-FR" dirty="0" err="1" smtClean="0"/>
              <a:t>history</a:t>
            </a:r>
            <a:r>
              <a:rPr lang="fr-FR" dirty="0" smtClean="0"/>
              <a:t> &amp; </a:t>
            </a:r>
            <a:r>
              <a:rPr lang="fr-FR" i="1" dirty="0" smtClean="0"/>
              <a:t>mir</a:t>
            </a:r>
            <a:r>
              <a:rPr lang="fr-FR" dirty="0" smtClean="0"/>
              <a:t> not unique</a:t>
            </a:r>
          </a:p>
          <a:p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Marxists</a:t>
            </a:r>
            <a:r>
              <a:rPr lang="fr-FR" dirty="0" smtClean="0"/>
              <a:t>, </a:t>
            </a:r>
            <a:r>
              <a:rPr lang="fr-FR" dirty="0" err="1" smtClean="0"/>
              <a:t>followed</a:t>
            </a:r>
            <a:r>
              <a:rPr lang="fr-FR" dirty="0" smtClean="0"/>
              <a:t> soc &amp; </a:t>
            </a:r>
            <a:r>
              <a:rPr lang="fr-FR" dirty="0" err="1" smtClean="0"/>
              <a:t>ec</a:t>
            </a:r>
            <a:r>
              <a:rPr lang="fr-FR" dirty="0" smtClean="0"/>
              <a:t> </a:t>
            </a:r>
            <a:r>
              <a:rPr lang="fr-FR" dirty="0" err="1" smtClean="0"/>
              <a:t>laws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dirty="0" err="1" smtClean="0"/>
              <a:t>Unlike</a:t>
            </a:r>
            <a:r>
              <a:rPr lang="fr-FR" dirty="0" smtClean="0"/>
              <a:t> </a:t>
            </a:r>
            <a:r>
              <a:rPr lang="fr-FR" dirty="0" err="1" smtClean="0"/>
              <a:t>Marxists</a:t>
            </a:r>
            <a:r>
              <a:rPr lang="fr-FR" dirty="0" smtClean="0"/>
              <a:t>, W </a:t>
            </a:r>
            <a:r>
              <a:rPr lang="fr-FR" dirty="0" err="1" smtClean="0"/>
              <a:t>ideas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allow</a:t>
            </a:r>
            <a:r>
              <a:rPr lang="fr-FR" dirty="0" smtClean="0"/>
              <a:t> </a:t>
            </a:r>
            <a:r>
              <a:rPr lang="fr-FR" dirty="0" err="1" smtClean="0"/>
              <a:t>Russia</a:t>
            </a:r>
            <a:r>
              <a:rPr lang="fr-FR" dirty="0" smtClean="0"/>
              <a:t> to </a:t>
            </a:r>
            <a:r>
              <a:rPr lang="fr-FR" dirty="0" err="1" smtClean="0"/>
              <a:t>leap</a:t>
            </a:r>
            <a:r>
              <a:rPr lang="fr-FR" dirty="0" smtClean="0"/>
              <a:t> cap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9468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How effective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ideas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526379" cy="487680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Mir collective basis for </a:t>
            </a:r>
            <a:r>
              <a:rPr lang="fr-FR" dirty="0" err="1" smtClean="0"/>
              <a:t>freedom</a:t>
            </a:r>
            <a:r>
              <a:rPr lang="fr-FR" dirty="0" smtClean="0"/>
              <a:t> and </a:t>
            </a:r>
            <a:r>
              <a:rPr lang="fr-FR" dirty="0" err="1" smtClean="0"/>
              <a:t>progress</a:t>
            </a:r>
            <a:endParaRPr lang="fr-FR" dirty="0" smtClean="0"/>
          </a:p>
          <a:p>
            <a:r>
              <a:rPr lang="fr-FR" dirty="0" smtClean="0"/>
              <a:t>BUT change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needed</a:t>
            </a:r>
            <a:r>
              <a:rPr lang="fr-FR" dirty="0" smtClean="0"/>
              <a:t> collective action on a </a:t>
            </a:r>
            <a:r>
              <a:rPr lang="fr-FR" dirty="0" err="1" smtClean="0"/>
              <a:t>vast</a:t>
            </a:r>
            <a:r>
              <a:rPr lang="fr-FR" dirty="0" smtClean="0"/>
              <a:t> </a:t>
            </a:r>
            <a:r>
              <a:rPr lang="fr-FR" dirty="0" err="1" smtClean="0"/>
              <a:t>scale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Detailed</a:t>
            </a:r>
            <a:r>
              <a:rPr lang="fr-FR" dirty="0" smtClean="0"/>
              <a:t> </a:t>
            </a:r>
            <a:r>
              <a:rPr lang="fr-FR" dirty="0" err="1" smtClean="0"/>
              <a:t>economic</a:t>
            </a:r>
            <a:r>
              <a:rPr lang="fr-FR" dirty="0" smtClean="0"/>
              <a:t> </a:t>
            </a:r>
            <a:r>
              <a:rPr lang="fr-FR" dirty="0" err="1" smtClean="0"/>
              <a:t>evidence</a:t>
            </a:r>
            <a:r>
              <a:rPr lang="fr-FR" dirty="0" smtClean="0"/>
              <a:t> </a:t>
            </a:r>
            <a:r>
              <a:rPr lang="fr-FR" dirty="0" err="1" smtClean="0"/>
              <a:t>behind</a:t>
            </a:r>
            <a:r>
              <a:rPr lang="fr-FR" dirty="0" smtClean="0"/>
              <a:t>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ideas</a:t>
            </a:r>
            <a:endParaRPr lang="fr-FR" dirty="0" smtClean="0"/>
          </a:p>
          <a:p>
            <a:r>
              <a:rPr lang="fr-FR" dirty="0" smtClean="0"/>
              <a:t>BUT social programme </a:t>
            </a:r>
            <a:r>
              <a:rPr lang="fr-FR" dirty="0" err="1" smtClean="0"/>
              <a:t>remained</a:t>
            </a:r>
            <a:r>
              <a:rPr lang="fr-FR" dirty="0" smtClean="0"/>
              <a:t> vague &amp; </a:t>
            </a:r>
            <a:r>
              <a:rPr lang="fr-FR" dirty="0" err="1" smtClean="0"/>
              <a:t>inconsistent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err="1"/>
              <a:t>H</a:t>
            </a:r>
            <a:r>
              <a:rPr lang="fr-FR" dirty="0" err="1" smtClean="0"/>
              <a:t>uman</a:t>
            </a:r>
            <a:r>
              <a:rPr lang="fr-FR" dirty="0" smtClean="0"/>
              <a:t> </a:t>
            </a:r>
            <a:r>
              <a:rPr lang="fr-FR" dirty="0" err="1" smtClean="0"/>
              <a:t>happiness</a:t>
            </a:r>
            <a:r>
              <a:rPr lang="fr-FR" dirty="0" smtClean="0"/>
              <a:t>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explained</a:t>
            </a:r>
            <a:r>
              <a:rPr lang="fr-FR" dirty="0" smtClean="0"/>
              <a:t> and </a:t>
            </a:r>
            <a:r>
              <a:rPr lang="fr-FR" dirty="0" err="1" smtClean="0"/>
              <a:t>maximised</a:t>
            </a:r>
            <a:endParaRPr lang="fr-FR" dirty="0" smtClean="0"/>
          </a:p>
          <a:p>
            <a:r>
              <a:rPr lang="fr-FR" dirty="0" smtClean="0"/>
              <a:t>BUT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dependent</a:t>
            </a:r>
            <a:r>
              <a:rPr lang="fr-FR" dirty="0" smtClean="0"/>
              <a:t> on </a:t>
            </a:r>
            <a:r>
              <a:rPr lang="fr-FR" dirty="0" err="1" smtClean="0"/>
              <a:t>ascetic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>,</a:t>
            </a:r>
            <a:r>
              <a:rPr lang="fr-FR" dirty="0"/>
              <a:t> </a:t>
            </a:r>
            <a:r>
              <a:rPr lang="fr-FR" dirty="0" smtClean="0"/>
              <a:t>a </a:t>
            </a:r>
            <a:r>
              <a:rPr lang="fr-FR" dirty="0" err="1" smtClean="0"/>
              <a:t>monk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life</a:t>
            </a:r>
          </a:p>
          <a:p>
            <a:endParaRPr lang="fr-FR" dirty="0"/>
          </a:p>
          <a:p>
            <a:r>
              <a:rPr lang="fr-FR" dirty="0"/>
              <a:t>Message of Social action </a:t>
            </a:r>
            <a:r>
              <a:rPr lang="fr-FR" dirty="0" err="1"/>
              <a:t>being</a:t>
            </a:r>
            <a:r>
              <a:rPr lang="fr-FR" dirty="0"/>
              <a:t> for the </a:t>
            </a:r>
            <a:r>
              <a:rPr lang="fr-FR" dirty="0" err="1"/>
              <a:t>welfare</a:t>
            </a:r>
            <a:r>
              <a:rPr lang="fr-FR" dirty="0"/>
              <a:t> of the people</a:t>
            </a:r>
          </a:p>
          <a:p>
            <a:r>
              <a:rPr lang="fr-FR" dirty="0" smtClean="0"/>
              <a:t>BUT direct descendants </a:t>
            </a:r>
            <a:r>
              <a:rPr lang="fr-FR" dirty="0" err="1" smtClean="0"/>
              <a:t>descended</a:t>
            </a:r>
            <a:r>
              <a:rPr lang="fr-FR" dirty="0" smtClean="0"/>
              <a:t> on the people as ‘</a:t>
            </a:r>
            <a:r>
              <a:rPr lang="fr-FR" dirty="0" err="1" smtClean="0"/>
              <a:t>tools</a:t>
            </a:r>
            <a:r>
              <a:rPr lang="fr-FR" dirty="0" smtClean="0"/>
              <a:t> of </a:t>
            </a:r>
            <a:r>
              <a:rPr lang="fr-FR" dirty="0" err="1" smtClean="0"/>
              <a:t>history</a:t>
            </a:r>
            <a:r>
              <a:rPr lang="fr-FR" dirty="0" smtClean="0"/>
              <a:t>’…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However</a:t>
            </a:r>
            <a:r>
              <a:rPr lang="fr-FR" dirty="0" smtClean="0"/>
              <a:t>, </a:t>
            </a:r>
            <a:r>
              <a:rPr lang="fr-FR" dirty="0" err="1" smtClean="0"/>
              <a:t>created</a:t>
            </a:r>
            <a:r>
              <a:rPr lang="fr-FR" dirty="0" smtClean="0"/>
              <a:t> a </a:t>
            </a:r>
            <a:r>
              <a:rPr lang="fr-FR" dirty="0" err="1" smtClean="0"/>
              <a:t>Utopia</a:t>
            </a:r>
            <a:r>
              <a:rPr lang="fr-FR" dirty="0" smtClean="0"/>
              <a:t> for </a:t>
            </a:r>
            <a:r>
              <a:rPr lang="fr-FR" dirty="0" err="1" smtClean="0"/>
              <a:t>generations</a:t>
            </a:r>
            <a:r>
              <a:rPr lang="fr-FR" dirty="0" smtClean="0"/>
              <a:t> of </a:t>
            </a:r>
            <a:r>
              <a:rPr lang="fr-FR" dirty="0" err="1" smtClean="0"/>
              <a:t>revolutionaries</a:t>
            </a:r>
            <a:endParaRPr lang="fr-FR" dirty="0" smtClean="0"/>
          </a:p>
          <a:p>
            <a:r>
              <a:rPr lang="fr-FR" dirty="0" smtClean="0"/>
              <a:t>Drew line </a:t>
            </a:r>
            <a:r>
              <a:rPr lang="fr-FR" dirty="0" err="1" smtClean="0"/>
              <a:t>between</a:t>
            </a:r>
            <a:r>
              <a:rPr lang="fr-FR" dirty="0" smtClean="0"/>
              <a:t> ‘</a:t>
            </a:r>
            <a:r>
              <a:rPr lang="fr-FR" dirty="0" err="1" smtClean="0"/>
              <a:t>them</a:t>
            </a:r>
            <a:r>
              <a:rPr lang="fr-FR" dirty="0" smtClean="0"/>
              <a:t> &amp; us’ </a:t>
            </a:r>
            <a:r>
              <a:rPr lang="fr-FR" dirty="0" err="1" smtClean="0"/>
              <a:t>with</a:t>
            </a:r>
            <a:r>
              <a:rPr lang="fr-FR" dirty="0" smtClean="0"/>
              <a:t> no compromise </a:t>
            </a:r>
            <a:r>
              <a:rPr lang="fr-FR" dirty="0" err="1" smtClean="0"/>
              <a:t>allowed</a:t>
            </a:r>
            <a:endParaRPr lang="fr-FR" dirty="0" smtClean="0"/>
          </a:p>
          <a:p>
            <a:r>
              <a:rPr lang="fr-FR" dirty="0" smtClean="0"/>
              <a:t>Single-</a:t>
            </a:r>
            <a:r>
              <a:rPr lang="fr-FR" dirty="0" err="1" smtClean="0"/>
              <a:t>minded</a:t>
            </a:r>
            <a:r>
              <a:rPr lang="fr-FR" dirty="0" smtClean="0"/>
              <a:t>, rational, </a:t>
            </a:r>
            <a:r>
              <a:rPr lang="fr-FR" dirty="0" err="1" smtClean="0"/>
              <a:t>sincere</a:t>
            </a:r>
            <a:r>
              <a:rPr lang="fr-FR" dirty="0" smtClean="0"/>
              <a:t>, direct, self </a:t>
            </a:r>
            <a:r>
              <a:rPr lang="fr-FR" dirty="0" err="1" smtClean="0"/>
              <a:t>sacrificial</a:t>
            </a:r>
            <a:r>
              <a:rPr lang="fr-FR" dirty="0" smtClean="0"/>
              <a:t>, </a:t>
            </a:r>
            <a:r>
              <a:rPr lang="fr-FR" dirty="0" err="1" smtClean="0"/>
              <a:t>just</a:t>
            </a:r>
            <a:endParaRPr lang="fr-FR" dirty="0" smtClean="0"/>
          </a:p>
          <a:p>
            <a:r>
              <a:rPr lang="fr-FR" dirty="0" smtClean="0"/>
              <a:t>He </a:t>
            </a:r>
            <a:r>
              <a:rPr lang="fr-FR" dirty="0" err="1" smtClean="0"/>
              <a:t>himself</a:t>
            </a:r>
            <a:r>
              <a:rPr lang="fr-FR" dirty="0" smtClean="0"/>
              <a:t> </a:t>
            </a:r>
            <a:r>
              <a:rPr lang="fr-FR" dirty="0" err="1" smtClean="0"/>
              <a:t>became</a:t>
            </a:r>
            <a:r>
              <a:rPr lang="fr-FR" dirty="0" smtClean="0"/>
              <a:t> model for </a:t>
            </a:r>
            <a:r>
              <a:rPr lang="fr-FR" dirty="0" err="1" smtClean="0"/>
              <a:t>Russian</a:t>
            </a:r>
            <a:r>
              <a:rPr lang="fr-FR" dirty="0" smtClean="0"/>
              <a:t> </a:t>
            </a:r>
            <a:r>
              <a:rPr lang="fr-FR" dirty="0" err="1" smtClean="0"/>
              <a:t>revolutionaries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82900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Assessment</a:t>
            </a:r>
            <a:r>
              <a:rPr lang="fr-FR" dirty="0" smtClean="0"/>
              <a:t> of </a:t>
            </a:r>
            <a:r>
              <a:rPr lang="fr-FR" dirty="0" err="1" smtClean="0"/>
              <a:t>Populism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566485" cy="525780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As a </a:t>
            </a:r>
            <a:r>
              <a:rPr lang="fr-FR" dirty="0" err="1" smtClean="0"/>
              <a:t>movement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failed</a:t>
            </a:r>
            <a:r>
              <a:rPr lang="fr-FR" dirty="0" smtClean="0"/>
              <a:t> to </a:t>
            </a:r>
            <a:r>
              <a:rPr lang="fr-FR" dirty="0" err="1" smtClean="0"/>
              <a:t>achieve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aims</a:t>
            </a:r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r>
              <a:rPr lang="fr-FR" i="1" dirty="0" smtClean="0"/>
              <a:t>‘</a:t>
            </a:r>
            <a:r>
              <a:rPr lang="fr-FR" i="1" dirty="0" err="1" smtClean="0"/>
              <a:t>Socialism</a:t>
            </a:r>
            <a:r>
              <a:rPr lang="fr-FR" i="1" dirty="0" smtClean="0"/>
              <a:t> </a:t>
            </a:r>
            <a:r>
              <a:rPr lang="fr-FR" i="1" dirty="0" err="1" smtClean="0"/>
              <a:t>bounced</a:t>
            </a:r>
            <a:r>
              <a:rPr lang="fr-FR" i="1" dirty="0" smtClean="0"/>
              <a:t> off people </a:t>
            </a:r>
            <a:r>
              <a:rPr lang="fr-FR" i="1" dirty="0" err="1" smtClean="0"/>
              <a:t>like</a:t>
            </a:r>
            <a:r>
              <a:rPr lang="fr-FR" i="1" dirty="0" smtClean="0"/>
              <a:t> </a:t>
            </a:r>
            <a:r>
              <a:rPr lang="fr-FR" i="1" dirty="0" err="1" smtClean="0"/>
              <a:t>peas</a:t>
            </a:r>
            <a:r>
              <a:rPr lang="fr-FR" i="1" dirty="0" smtClean="0"/>
              <a:t> </a:t>
            </a:r>
            <a:r>
              <a:rPr lang="fr-FR" i="1" dirty="0" err="1" smtClean="0"/>
              <a:t>from</a:t>
            </a:r>
            <a:r>
              <a:rPr lang="fr-FR" i="1" dirty="0" smtClean="0"/>
              <a:t> a </a:t>
            </a:r>
            <a:r>
              <a:rPr lang="fr-FR" i="1" dirty="0" err="1" smtClean="0"/>
              <a:t>wall</a:t>
            </a:r>
            <a:r>
              <a:rPr lang="fr-FR" i="1" dirty="0" smtClean="0"/>
              <a:t>.  </a:t>
            </a:r>
            <a:r>
              <a:rPr lang="fr-FR" i="1" dirty="0" err="1" smtClean="0"/>
              <a:t>They</a:t>
            </a:r>
            <a:r>
              <a:rPr lang="fr-FR" i="1" dirty="0" smtClean="0"/>
              <a:t> </a:t>
            </a:r>
            <a:r>
              <a:rPr lang="fr-FR" i="1" dirty="0" err="1" smtClean="0"/>
              <a:t>listen</a:t>
            </a:r>
            <a:r>
              <a:rPr lang="fr-FR" i="1" dirty="0" smtClean="0"/>
              <a:t> to </a:t>
            </a:r>
            <a:r>
              <a:rPr lang="fr-FR" i="1" dirty="0" err="1" smtClean="0"/>
              <a:t>our</a:t>
            </a:r>
            <a:r>
              <a:rPr lang="fr-FR" i="1" dirty="0" smtClean="0"/>
              <a:t> people as </a:t>
            </a:r>
            <a:r>
              <a:rPr lang="fr-FR" i="1" dirty="0" err="1" smtClean="0"/>
              <a:t>they</a:t>
            </a:r>
            <a:r>
              <a:rPr lang="fr-FR" i="1" dirty="0" smtClean="0"/>
              <a:t> do a </a:t>
            </a:r>
            <a:r>
              <a:rPr lang="fr-FR" i="1" dirty="0" err="1" smtClean="0"/>
              <a:t>priest</a:t>
            </a:r>
            <a:r>
              <a:rPr lang="fr-FR" i="1" dirty="0" smtClean="0"/>
              <a:t>’ </a:t>
            </a:r>
            <a:r>
              <a:rPr lang="fr-FR" dirty="0" smtClean="0"/>
              <a:t>- Sergei </a:t>
            </a:r>
            <a:r>
              <a:rPr lang="fr-FR" dirty="0" err="1" smtClean="0"/>
              <a:t>Kravchinsky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dirty="0" err="1" smtClean="0"/>
              <a:t>Tsarist</a:t>
            </a:r>
            <a:r>
              <a:rPr lang="fr-FR" dirty="0" smtClean="0"/>
              <a:t> police </a:t>
            </a:r>
            <a:r>
              <a:rPr lang="fr-FR" dirty="0" err="1" smtClean="0"/>
              <a:t>caught</a:t>
            </a:r>
            <a:r>
              <a:rPr lang="fr-FR" dirty="0" smtClean="0"/>
              <a:t> leaders – </a:t>
            </a:r>
            <a:r>
              <a:rPr lang="fr-FR" dirty="0" err="1" smtClean="0"/>
              <a:t>revolutionary</a:t>
            </a:r>
            <a:r>
              <a:rPr lang="fr-FR" dirty="0" smtClean="0"/>
              <a:t> support </a:t>
            </a:r>
            <a:r>
              <a:rPr lang="fr-FR" dirty="0" err="1" smtClean="0"/>
              <a:t>incr</a:t>
            </a:r>
            <a:endParaRPr lang="fr-FR" dirty="0" smtClean="0"/>
          </a:p>
          <a:p>
            <a:r>
              <a:rPr lang="fr-FR" dirty="0" err="1" smtClean="0"/>
              <a:t>Terrorist</a:t>
            </a:r>
            <a:r>
              <a:rPr lang="fr-FR" dirty="0" smtClean="0"/>
              <a:t> </a:t>
            </a:r>
            <a:r>
              <a:rPr lang="fr-FR" dirty="0" err="1" smtClean="0"/>
              <a:t>activity</a:t>
            </a:r>
            <a:r>
              <a:rPr lang="fr-FR" dirty="0" smtClean="0"/>
              <a:t> </a:t>
            </a:r>
            <a:r>
              <a:rPr lang="fr-FR" dirty="0" err="1" smtClean="0"/>
              <a:t>surged</a:t>
            </a:r>
            <a:r>
              <a:rPr lang="fr-FR" dirty="0" smtClean="0"/>
              <a:t> in </a:t>
            </a:r>
            <a:r>
              <a:rPr lang="fr-FR" dirty="0" err="1" smtClean="0"/>
              <a:t>late</a:t>
            </a:r>
            <a:r>
              <a:rPr lang="fr-FR" dirty="0" smtClean="0"/>
              <a:t> 1870s </a:t>
            </a:r>
            <a:r>
              <a:rPr lang="fr-FR" dirty="0" err="1" smtClean="0"/>
              <a:t>until</a:t>
            </a:r>
            <a:r>
              <a:rPr lang="fr-FR" dirty="0" smtClean="0"/>
              <a:t>  AII </a:t>
            </a:r>
            <a:r>
              <a:rPr lang="fr-FR" dirty="0" err="1" smtClean="0"/>
              <a:t>assass</a:t>
            </a:r>
            <a:r>
              <a:rPr lang="fr-FR" dirty="0" smtClean="0"/>
              <a:t> 1881</a:t>
            </a:r>
          </a:p>
          <a:p>
            <a:r>
              <a:rPr lang="fr-FR" dirty="0" err="1" smtClean="0"/>
              <a:t>Hoped</a:t>
            </a:r>
            <a:r>
              <a:rPr lang="fr-FR" dirty="0" smtClean="0"/>
              <a:t> for </a:t>
            </a:r>
            <a:r>
              <a:rPr lang="fr-FR" dirty="0" err="1" smtClean="0"/>
              <a:t>revolution</a:t>
            </a:r>
            <a:r>
              <a:rPr lang="fr-FR" dirty="0" smtClean="0"/>
              <a:t> </a:t>
            </a:r>
            <a:r>
              <a:rPr lang="fr-FR" dirty="0" err="1" smtClean="0"/>
              <a:t>failed</a:t>
            </a:r>
            <a:r>
              <a:rPr lang="fr-FR" dirty="0" smtClean="0"/>
              <a:t> to </a:t>
            </a:r>
            <a:r>
              <a:rPr lang="fr-FR" dirty="0" err="1" smtClean="0"/>
              <a:t>happen</a:t>
            </a:r>
            <a:r>
              <a:rPr lang="fr-FR" dirty="0"/>
              <a:t> </a:t>
            </a:r>
            <a:r>
              <a:rPr lang="fr-FR" dirty="0" smtClean="0"/>
              <a:t>- all </a:t>
            </a:r>
            <a:r>
              <a:rPr lang="fr-FR" dirty="0" err="1" smtClean="0"/>
              <a:t>populist</a:t>
            </a:r>
            <a:r>
              <a:rPr lang="fr-FR" dirty="0" smtClean="0"/>
              <a:t> organisations </a:t>
            </a:r>
            <a:r>
              <a:rPr lang="fr-FR" dirty="0" err="1" smtClean="0"/>
              <a:t>crushed</a:t>
            </a:r>
            <a:endParaRPr lang="fr-FR" dirty="0" smtClean="0"/>
          </a:p>
          <a:p>
            <a:r>
              <a:rPr lang="fr-FR" dirty="0" err="1" smtClean="0"/>
              <a:t>Tsarist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r>
              <a:rPr lang="fr-FR" dirty="0" smtClean="0"/>
              <a:t> </a:t>
            </a:r>
            <a:r>
              <a:rPr lang="fr-FR" dirty="0" err="1" smtClean="0"/>
              <a:t>extreme</a:t>
            </a:r>
            <a:r>
              <a:rPr lang="fr-FR" dirty="0" smtClean="0"/>
              <a:t> </a:t>
            </a:r>
            <a:r>
              <a:rPr lang="fr-FR" dirty="0" err="1" smtClean="0"/>
              <a:t>repression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Survivors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r>
              <a:rPr lang="fr-FR" dirty="0" smtClean="0"/>
              <a:t> </a:t>
            </a:r>
            <a:r>
              <a:rPr lang="fr-FR" dirty="0" err="1" smtClean="0"/>
              <a:t>migrated</a:t>
            </a:r>
            <a:r>
              <a:rPr lang="fr-FR" dirty="0" smtClean="0"/>
              <a:t> </a:t>
            </a:r>
            <a:r>
              <a:rPr lang="fr-FR" dirty="0" err="1" smtClean="0"/>
              <a:t>towards</a:t>
            </a:r>
            <a:r>
              <a:rPr lang="fr-FR" dirty="0" smtClean="0"/>
              <a:t> </a:t>
            </a:r>
            <a:r>
              <a:rPr lang="fr-FR" dirty="0" err="1" smtClean="0"/>
              <a:t>Marxism</a:t>
            </a:r>
            <a:endParaRPr lang="fr-FR" dirty="0" smtClean="0"/>
          </a:p>
          <a:p>
            <a:r>
              <a:rPr lang="fr-FR" dirty="0" smtClean="0"/>
              <a:t>1890s industrialisation of </a:t>
            </a:r>
            <a:r>
              <a:rPr lang="fr-FR" dirty="0" err="1" smtClean="0"/>
              <a:t>Russia</a:t>
            </a:r>
            <a:r>
              <a:rPr lang="fr-FR" dirty="0" smtClean="0"/>
              <a:t> </a:t>
            </a:r>
            <a:r>
              <a:rPr lang="fr-FR" dirty="0" err="1" smtClean="0"/>
              <a:t>seemed</a:t>
            </a:r>
            <a:r>
              <a:rPr lang="fr-FR" dirty="0" smtClean="0"/>
              <a:t> to </a:t>
            </a:r>
            <a:r>
              <a:rPr lang="fr-FR" dirty="0" err="1" smtClean="0"/>
              <a:t>justify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endParaRPr lang="fr-FR" dirty="0" smtClean="0"/>
          </a:p>
          <a:p>
            <a:r>
              <a:rPr lang="fr-FR" dirty="0" err="1" smtClean="0"/>
              <a:t>Only</a:t>
            </a:r>
            <a:r>
              <a:rPr lang="fr-FR" dirty="0" smtClean="0"/>
              <a:t> by </a:t>
            </a:r>
            <a:r>
              <a:rPr lang="fr-FR" dirty="0" err="1" smtClean="0"/>
              <a:t>enduring</a:t>
            </a:r>
            <a:r>
              <a:rPr lang="fr-FR" dirty="0" smtClean="0"/>
              <a:t> </a:t>
            </a:r>
            <a:r>
              <a:rPr lang="fr-FR" dirty="0" err="1" smtClean="0"/>
              <a:t>suffering</a:t>
            </a:r>
            <a:r>
              <a:rPr lang="fr-FR" dirty="0" smtClean="0"/>
              <a:t> </a:t>
            </a:r>
            <a:r>
              <a:rPr lang="fr-FR" dirty="0" err="1" smtClean="0"/>
              <a:t>could</a:t>
            </a:r>
            <a:r>
              <a:rPr lang="fr-FR" dirty="0" smtClean="0"/>
              <a:t> new </a:t>
            </a:r>
            <a:r>
              <a:rPr lang="fr-FR" dirty="0" err="1" smtClean="0"/>
              <a:t>revolutionaries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created</a:t>
            </a:r>
            <a:endParaRPr lang="fr-FR" dirty="0" smtClean="0"/>
          </a:p>
          <a:p>
            <a:r>
              <a:rPr lang="fr-FR" dirty="0" smtClean="0"/>
              <a:t>‘</a:t>
            </a:r>
            <a:r>
              <a:rPr lang="fr-FR" dirty="0" err="1" smtClean="0"/>
              <a:t>Scientific</a:t>
            </a:r>
            <a:r>
              <a:rPr lang="fr-FR" dirty="0" smtClean="0"/>
              <a:t>’ </a:t>
            </a:r>
            <a:r>
              <a:rPr lang="fr-FR" dirty="0" err="1" smtClean="0"/>
              <a:t>guarantee</a:t>
            </a:r>
            <a:r>
              <a:rPr lang="fr-FR" dirty="0" smtClean="0"/>
              <a:t> of </a:t>
            </a:r>
            <a:r>
              <a:rPr lang="fr-FR" dirty="0" err="1" smtClean="0"/>
              <a:t>Communism</a:t>
            </a:r>
            <a:r>
              <a:rPr lang="fr-FR" dirty="0" smtClean="0"/>
              <a:t> </a:t>
            </a:r>
            <a:r>
              <a:rPr lang="fr-FR" dirty="0" err="1" smtClean="0"/>
              <a:t>alleviated</a:t>
            </a:r>
            <a:r>
              <a:rPr lang="fr-FR" dirty="0" smtClean="0"/>
              <a:t> </a:t>
            </a:r>
            <a:r>
              <a:rPr lang="fr-FR" dirty="0" err="1" smtClean="0"/>
              <a:t>guilt</a:t>
            </a:r>
            <a:r>
              <a:rPr lang="fr-FR" dirty="0" smtClean="0"/>
              <a:t> of </a:t>
            </a:r>
            <a:r>
              <a:rPr lang="fr-FR" dirty="0" err="1" smtClean="0"/>
              <a:t>survivors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Populists</a:t>
            </a:r>
            <a:r>
              <a:rPr lang="fr-FR" dirty="0" smtClean="0"/>
              <a:t> </a:t>
            </a:r>
            <a:r>
              <a:rPr lang="fr-FR" dirty="0" err="1" smtClean="0"/>
              <a:t>later</a:t>
            </a:r>
            <a:r>
              <a:rPr lang="fr-FR" dirty="0" smtClean="0"/>
              <a:t> </a:t>
            </a:r>
            <a:r>
              <a:rPr lang="fr-FR" dirty="0" err="1" smtClean="0"/>
              <a:t>acknowledged</a:t>
            </a:r>
            <a:r>
              <a:rPr lang="fr-FR" dirty="0" smtClean="0"/>
              <a:t> as </a:t>
            </a:r>
            <a:r>
              <a:rPr lang="fr-FR" dirty="0" err="1" smtClean="0"/>
              <a:t>worthy</a:t>
            </a:r>
            <a:r>
              <a:rPr lang="fr-FR" dirty="0" smtClean="0"/>
              <a:t> </a:t>
            </a:r>
            <a:r>
              <a:rPr lang="fr-FR" dirty="0" err="1" smtClean="0"/>
              <a:t>revolutionary</a:t>
            </a:r>
            <a:r>
              <a:rPr lang="fr-FR" dirty="0" smtClean="0"/>
              <a:t> </a:t>
            </a:r>
            <a:r>
              <a:rPr lang="fr-FR" dirty="0" err="1" smtClean="0"/>
              <a:t>forerunners</a:t>
            </a:r>
            <a:endParaRPr lang="fr-FR" dirty="0" smtClean="0"/>
          </a:p>
          <a:p>
            <a:r>
              <a:rPr lang="fr-FR" dirty="0" smtClean="0"/>
              <a:t>BUT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all?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does</a:t>
            </a:r>
            <a:r>
              <a:rPr lang="fr-FR" dirty="0" smtClean="0"/>
              <a:t> Berlin have to </a:t>
            </a:r>
            <a:r>
              <a:rPr lang="fr-FR" dirty="0" err="1" smtClean="0"/>
              <a:t>say</a:t>
            </a:r>
            <a:r>
              <a:rPr lang="fr-FR" dirty="0" smtClean="0"/>
              <a:t>? (pp234-37)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7359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Ideological</a:t>
            </a:r>
            <a:r>
              <a:rPr lang="fr-FR" dirty="0" smtClean="0"/>
              <a:t> Background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Widespread</a:t>
            </a:r>
            <a:r>
              <a:rPr lang="fr-FR" dirty="0" smtClean="0"/>
              <a:t> 19C </a:t>
            </a:r>
            <a:r>
              <a:rPr lang="fr-FR" dirty="0" err="1" smtClean="0"/>
              <a:t>Russian</a:t>
            </a:r>
            <a:r>
              <a:rPr lang="fr-FR" dirty="0" smtClean="0"/>
              <a:t> radical </a:t>
            </a:r>
            <a:r>
              <a:rPr lang="fr-FR" dirty="0" err="1" smtClean="0"/>
              <a:t>movement</a:t>
            </a:r>
            <a:r>
              <a:rPr lang="fr-FR" dirty="0" smtClean="0"/>
              <a:t>, </a:t>
            </a:r>
          </a:p>
          <a:p>
            <a:r>
              <a:rPr lang="fr-FR" dirty="0" err="1" smtClean="0"/>
              <a:t>Reached</a:t>
            </a:r>
            <a:r>
              <a:rPr lang="fr-FR" dirty="0" smtClean="0"/>
              <a:t> </a:t>
            </a:r>
            <a:r>
              <a:rPr lang="fr-FR" dirty="0" err="1" smtClean="0"/>
              <a:t>peak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assass</a:t>
            </a:r>
            <a:r>
              <a:rPr lang="fr-FR" dirty="0" smtClean="0"/>
              <a:t> of AII 1881</a:t>
            </a:r>
          </a:p>
          <a:p>
            <a:endParaRPr lang="fr-FR" dirty="0" smtClean="0"/>
          </a:p>
          <a:p>
            <a:r>
              <a:rPr lang="fr-FR" dirty="0" err="1" smtClean="0"/>
              <a:t>Govt</a:t>
            </a:r>
            <a:r>
              <a:rPr lang="fr-FR" dirty="0" smtClean="0"/>
              <a:t> &amp; State </a:t>
            </a:r>
            <a:r>
              <a:rPr lang="fr-FR" dirty="0" err="1" smtClean="0"/>
              <a:t>seen</a:t>
            </a:r>
            <a:r>
              <a:rPr lang="fr-FR" dirty="0" smtClean="0"/>
              <a:t> as </a:t>
            </a:r>
            <a:r>
              <a:rPr lang="fr-FR" dirty="0" err="1" smtClean="0"/>
              <a:t>monstrous</a:t>
            </a:r>
            <a:r>
              <a:rPr lang="fr-FR" dirty="0" smtClean="0"/>
              <a:t>,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abolished</a:t>
            </a:r>
            <a:endParaRPr lang="fr-FR" dirty="0" smtClean="0"/>
          </a:p>
          <a:p>
            <a:r>
              <a:rPr lang="fr-FR" dirty="0" smtClean="0"/>
              <a:t>Social &amp; </a:t>
            </a:r>
            <a:r>
              <a:rPr lang="fr-FR" dirty="0" err="1" smtClean="0"/>
              <a:t>economic</a:t>
            </a:r>
            <a:r>
              <a:rPr lang="fr-FR" dirty="0" smtClean="0"/>
              <a:t> class struggle </a:t>
            </a:r>
            <a:r>
              <a:rPr lang="fr-FR" dirty="0" err="1" smtClean="0"/>
              <a:t>determined</a:t>
            </a:r>
            <a:r>
              <a:rPr lang="fr-FR" dirty="0" smtClean="0"/>
              <a:t> </a:t>
            </a:r>
            <a:r>
              <a:rPr lang="fr-FR" dirty="0" err="1" smtClean="0"/>
              <a:t>politics</a:t>
            </a:r>
            <a:endParaRPr lang="fr-FR" dirty="0" smtClean="0"/>
          </a:p>
          <a:p>
            <a:r>
              <a:rPr lang="fr-FR" dirty="0" smtClean="0"/>
              <a:t>NOT </a:t>
            </a:r>
            <a:r>
              <a:rPr lang="fr-FR" dirty="0" err="1" smtClean="0"/>
              <a:t>Marxist</a:t>
            </a:r>
            <a:r>
              <a:rPr lang="fr-FR" dirty="0" smtClean="0"/>
              <a:t> in </a:t>
            </a:r>
            <a:r>
              <a:rPr lang="fr-FR" dirty="0" err="1" smtClean="0"/>
              <a:t>origin</a:t>
            </a:r>
            <a:r>
              <a:rPr lang="fr-FR" dirty="0" smtClean="0"/>
              <a:t> – F rad socs – St-Simon; Fourier</a:t>
            </a:r>
          </a:p>
          <a:p>
            <a:r>
              <a:rPr lang="fr-FR" dirty="0" smtClean="0"/>
              <a:t>Exploitation </a:t>
            </a:r>
            <a:r>
              <a:rPr lang="fr-FR" dirty="0" err="1" smtClean="0"/>
              <a:t>that</a:t>
            </a:r>
            <a:r>
              <a:rPr lang="fr-FR" dirty="0" smtClean="0"/>
              <a:t> of the </a:t>
            </a:r>
            <a:r>
              <a:rPr lang="fr-FR" dirty="0" err="1" smtClean="0"/>
              <a:t>peasantry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Goals of social justice &amp; </a:t>
            </a:r>
            <a:r>
              <a:rPr lang="fr-FR" dirty="0" err="1" smtClean="0"/>
              <a:t>equality</a:t>
            </a:r>
            <a:endParaRPr lang="fr-FR" dirty="0" smtClean="0"/>
          </a:p>
          <a:p>
            <a:r>
              <a:rPr lang="fr-FR" dirty="0" smtClean="0"/>
              <a:t>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acheived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exporting</a:t>
            </a:r>
            <a:r>
              <a:rPr lang="fr-FR" dirty="0" smtClean="0"/>
              <a:t> of </a:t>
            </a:r>
            <a:r>
              <a:rPr lang="fr-FR" i="1" dirty="0" smtClean="0"/>
              <a:t>Mir </a:t>
            </a:r>
            <a:r>
              <a:rPr lang="fr-FR" dirty="0" err="1" smtClean="0"/>
              <a:t>from</a:t>
            </a:r>
            <a:r>
              <a:rPr lang="fr-FR" dirty="0" smtClean="0"/>
              <a:t> rural </a:t>
            </a:r>
            <a:r>
              <a:rPr lang="fr-FR" dirty="0" err="1" smtClean="0"/>
              <a:t>Russia</a:t>
            </a:r>
            <a:endParaRPr lang="fr-FR" dirty="0" smtClean="0"/>
          </a:p>
          <a:p>
            <a:r>
              <a:rPr lang="fr-FR" dirty="0" smtClean="0"/>
              <a:t>Anti-</a:t>
            </a:r>
            <a:r>
              <a:rPr lang="fr-FR" dirty="0" err="1" smtClean="0"/>
              <a:t>capitalist</a:t>
            </a:r>
            <a:r>
              <a:rPr lang="fr-FR" dirty="0" smtClean="0"/>
              <a:t> </a:t>
            </a:r>
            <a:r>
              <a:rPr lang="fr-FR" dirty="0" err="1" smtClean="0"/>
              <a:t>although</a:t>
            </a:r>
            <a:r>
              <a:rPr lang="fr-FR" dirty="0" smtClean="0"/>
              <a:t> pro-</a:t>
            </a:r>
            <a:r>
              <a:rPr lang="fr-FR" dirty="0" err="1" smtClean="0"/>
              <a:t>tech</a:t>
            </a:r>
            <a:r>
              <a:rPr lang="fr-FR" dirty="0" smtClean="0"/>
              <a:t>; </a:t>
            </a:r>
            <a:r>
              <a:rPr lang="fr-FR" dirty="0" err="1" smtClean="0"/>
              <a:t>scientific</a:t>
            </a:r>
            <a:r>
              <a:rPr lang="fr-FR" dirty="0" smtClean="0"/>
              <a:t> in </a:t>
            </a:r>
            <a:r>
              <a:rPr lang="fr-FR" dirty="0" err="1" smtClean="0"/>
              <a:t>outlook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5885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Ideological</a:t>
            </a:r>
            <a:r>
              <a:rPr lang="fr-FR" dirty="0" smtClean="0"/>
              <a:t> Background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/>
              <a:t>Defeat</a:t>
            </a:r>
            <a:r>
              <a:rPr lang="fr-FR" dirty="0" smtClean="0"/>
              <a:t> of lib in 1848-9 in Europe </a:t>
            </a:r>
            <a:r>
              <a:rPr lang="fr-FR" dirty="0" err="1" smtClean="0"/>
              <a:t>huge</a:t>
            </a:r>
            <a:r>
              <a:rPr lang="fr-FR" dirty="0" smtClean="0"/>
              <a:t> influence</a:t>
            </a:r>
          </a:p>
          <a:p>
            <a:r>
              <a:rPr lang="fr-FR" dirty="0" err="1" smtClean="0"/>
              <a:t>Politics</a:t>
            </a:r>
            <a:r>
              <a:rPr lang="fr-FR" dirty="0" smtClean="0"/>
              <a:t> a </a:t>
            </a:r>
            <a:r>
              <a:rPr lang="fr-FR" dirty="0" err="1" smtClean="0"/>
              <a:t>sham</a:t>
            </a:r>
            <a:r>
              <a:rPr lang="fr-FR" dirty="0" smtClean="0"/>
              <a:t> – </a:t>
            </a:r>
            <a:r>
              <a:rPr lang="fr-FR" dirty="0" err="1" smtClean="0"/>
              <a:t>practical</a:t>
            </a:r>
            <a:r>
              <a:rPr lang="fr-FR" dirty="0" smtClean="0"/>
              <a:t> </a:t>
            </a:r>
            <a:r>
              <a:rPr lang="fr-FR" dirty="0" err="1" smtClean="0"/>
              <a:t>necessity</a:t>
            </a:r>
            <a:r>
              <a:rPr lang="fr-FR" dirty="0" smtClean="0"/>
              <a:t>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impt</a:t>
            </a:r>
            <a:endParaRPr lang="fr-FR" dirty="0" smtClean="0"/>
          </a:p>
          <a:p>
            <a:r>
              <a:rPr lang="fr-FR" dirty="0" err="1" smtClean="0"/>
              <a:t>Turned</a:t>
            </a:r>
            <a:r>
              <a:rPr lang="fr-FR" dirty="0" smtClean="0"/>
              <a:t> W </a:t>
            </a:r>
            <a:r>
              <a:rPr lang="fr-FR" dirty="0" err="1" smtClean="0"/>
              <a:t>socialism</a:t>
            </a:r>
            <a:r>
              <a:rPr lang="fr-FR" dirty="0" smtClean="0"/>
              <a:t> on </a:t>
            </a:r>
            <a:r>
              <a:rPr lang="fr-FR" dirty="0" err="1" smtClean="0"/>
              <a:t>head</a:t>
            </a:r>
            <a:r>
              <a:rPr lang="fr-FR" dirty="0" smtClean="0"/>
              <a:t> – social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political</a:t>
            </a:r>
            <a:r>
              <a:rPr lang="fr-FR" dirty="0" smtClean="0"/>
              <a:t> change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R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W – </a:t>
            </a:r>
            <a:r>
              <a:rPr lang="fr-FR" dirty="0" err="1" smtClean="0"/>
              <a:t>possibilities</a:t>
            </a:r>
            <a:r>
              <a:rPr lang="fr-FR" dirty="0" smtClean="0"/>
              <a:t> of a </a:t>
            </a:r>
            <a:r>
              <a:rPr lang="fr-FR" dirty="0" err="1" smtClean="0"/>
              <a:t>different</a:t>
            </a:r>
            <a:r>
              <a:rPr lang="fr-FR" dirty="0" smtClean="0"/>
              <a:t> route</a:t>
            </a:r>
          </a:p>
          <a:p>
            <a:r>
              <a:rPr lang="fr-FR" dirty="0" err="1" smtClean="0"/>
              <a:t>Unlike</a:t>
            </a:r>
            <a:r>
              <a:rPr lang="fr-FR" dirty="0" smtClean="0"/>
              <a:t> R/</a:t>
            </a:r>
            <a:r>
              <a:rPr lang="fr-FR" dirty="0" err="1" smtClean="0"/>
              <a:t>wing</a:t>
            </a:r>
            <a:r>
              <a:rPr lang="fr-FR" dirty="0" smtClean="0"/>
              <a:t> </a:t>
            </a:r>
            <a:r>
              <a:rPr lang="fr-FR" dirty="0" err="1" smtClean="0"/>
              <a:t>nationalist</a:t>
            </a:r>
            <a:r>
              <a:rPr lang="fr-FR" dirty="0" smtClean="0"/>
              <a:t> </a:t>
            </a:r>
            <a:r>
              <a:rPr lang="fr-FR" dirty="0" err="1" smtClean="0"/>
              <a:t>Slavophils</a:t>
            </a:r>
            <a:r>
              <a:rPr lang="fr-FR" dirty="0" smtClean="0"/>
              <a:t> – R not unique, best..</a:t>
            </a:r>
          </a:p>
          <a:p>
            <a:r>
              <a:rPr lang="fr-FR" dirty="0" err="1" smtClean="0"/>
              <a:t>Unlike</a:t>
            </a:r>
            <a:r>
              <a:rPr lang="fr-FR" dirty="0" smtClean="0"/>
              <a:t> </a:t>
            </a:r>
            <a:r>
              <a:rPr lang="fr-FR" dirty="0" err="1" smtClean="0"/>
              <a:t>Marxists</a:t>
            </a:r>
            <a:r>
              <a:rPr lang="fr-FR" dirty="0" smtClean="0"/>
              <a:t>, </a:t>
            </a:r>
            <a:r>
              <a:rPr lang="fr-FR" dirty="0" err="1" smtClean="0"/>
              <a:t>history</a:t>
            </a:r>
            <a:r>
              <a:rPr lang="fr-FR" dirty="0" smtClean="0"/>
              <a:t> not </a:t>
            </a:r>
            <a:r>
              <a:rPr lang="fr-FR" dirty="0" err="1" smtClean="0"/>
              <a:t>predetermined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Solution – use W science &amp; </a:t>
            </a:r>
            <a:r>
              <a:rPr lang="fr-FR" dirty="0" err="1" smtClean="0"/>
              <a:t>tech</a:t>
            </a:r>
            <a:r>
              <a:rPr lang="fr-FR" dirty="0" smtClean="0"/>
              <a:t> in an </a:t>
            </a:r>
            <a:r>
              <a:rPr lang="fr-FR" dirty="0" err="1" smtClean="0"/>
              <a:t>intell</a:t>
            </a:r>
            <a:r>
              <a:rPr lang="fr-FR" dirty="0" smtClean="0"/>
              <a:t>, </a:t>
            </a:r>
            <a:r>
              <a:rPr lang="fr-FR" dirty="0" err="1" smtClean="0"/>
              <a:t>informed</a:t>
            </a:r>
            <a:r>
              <a:rPr lang="fr-FR" dirty="0" smtClean="0"/>
              <a:t> </a:t>
            </a:r>
            <a:r>
              <a:rPr lang="fr-FR" dirty="0" err="1" smtClean="0"/>
              <a:t>way</a:t>
            </a:r>
            <a:endParaRPr lang="fr-FR" dirty="0" smtClean="0"/>
          </a:p>
          <a:p>
            <a:r>
              <a:rPr lang="fr-FR" dirty="0" smtClean="0"/>
              <a:t>Est </a:t>
            </a:r>
            <a:r>
              <a:rPr lang="fr-FR" dirty="0" err="1" smtClean="0"/>
              <a:t>loose</a:t>
            </a:r>
            <a:r>
              <a:rPr lang="fr-FR" dirty="0" smtClean="0"/>
              <a:t> </a:t>
            </a:r>
            <a:r>
              <a:rPr lang="fr-FR" dirty="0" err="1" smtClean="0"/>
              <a:t>federal</a:t>
            </a:r>
            <a:r>
              <a:rPr lang="fr-FR" dirty="0" smtClean="0"/>
              <a:t> structure of self-</a:t>
            </a:r>
            <a:r>
              <a:rPr lang="fr-FR" dirty="0" err="1" smtClean="0"/>
              <a:t>gov</a:t>
            </a:r>
            <a:r>
              <a:rPr lang="fr-FR" dirty="0" smtClean="0"/>
              <a:t> </a:t>
            </a:r>
            <a:r>
              <a:rPr lang="fr-FR" dirty="0" err="1" smtClean="0"/>
              <a:t>units</a:t>
            </a:r>
            <a:endParaRPr lang="fr-FR" dirty="0" smtClean="0"/>
          </a:p>
          <a:p>
            <a:r>
              <a:rPr lang="fr-FR" dirty="0" err="1" smtClean="0"/>
              <a:t>Ethical</a:t>
            </a:r>
            <a:r>
              <a:rPr lang="fr-FR" dirty="0" smtClean="0"/>
              <a:t> &amp; </a:t>
            </a:r>
            <a:r>
              <a:rPr lang="fr-FR" dirty="0" err="1" smtClean="0"/>
              <a:t>humanitarian</a:t>
            </a:r>
            <a:r>
              <a:rPr lang="fr-FR" dirty="0" smtClean="0"/>
              <a:t> </a:t>
            </a:r>
            <a:r>
              <a:rPr lang="fr-FR" dirty="0" err="1" smtClean="0"/>
              <a:t>considerations</a:t>
            </a:r>
            <a:endParaRPr lang="fr-FR" dirty="0" smtClean="0"/>
          </a:p>
          <a:p>
            <a:r>
              <a:rPr lang="fr-FR" dirty="0" err="1" smtClean="0"/>
              <a:t>Get</a:t>
            </a:r>
            <a:r>
              <a:rPr lang="fr-FR" dirty="0" smtClean="0"/>
              <a:t> </a:t>
            </a:r>
            <a:r>
              <a:rPr lang="fr-FR" dirty="0" err="1" smtClean="0"/>
              <a:t>rid</a:t>
            </a:r>
            <a:r>
              <a:rPr lang="fr-FR" dirty="0" smtClean="0"/>
              <a:t> of the state and a </a:t>
            </a:r>
            <a:r>
              <a:rPr lang="fr-FR" dirty="0" err="1" smtClean="0"/>
              <a:t>natural</a:t>
            </a:r>
            <a:r>
              <a:rPr lang="fr-FR" dirty="0" smtClean="0"/>
              <a:t>, </a:t>
            </a:r>
            <a:r>
              <a:rPr lang="fr-FR" dirty="0" err="1" smtClean="0"/>
              <a:t>just</a:t>
            </a:r>
            <a:r>
              <a:rPr lang="fr-FR" dirty="0" smtClean="0"/>
              <a:t> </a:t>
            </a:r>
            <a:r>
              <a:rPr lang="fr-FR" dirty="0" err="1" smtClean="0"/>
              <a:t>order</a:t>
            </a:r>
            <a:r>
              <a:rPr lang="fr-FR" dirty="0" smtClean="0"/>
              <a:t> </a:t>
            </a:r>
            <a:r>
              <a:rPr lang="fr-FR" dirty="0" err="1" smtClean="0"/>
              <a:t>would</a:t>
            </a:r>
            <a:r>
              <a:rPr lang="fr-FR" dirty="0" smtClean="0"/>
              <a:t> arise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2722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Populist</a:t>
            </a:r>
            <a:r>
              <a:rPr lang="fr-FR" dirty="0" smtClean="0"/>
              <a:t> </a:t>
            </a:r>
            <a:r>
              <a:rPr lang="fr-FR" dirty="0" err="1" smtClean="0"/>
              <a:t>splits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Extremist</a:t>
            </a:r>
            <a:r>
              <a:rPr lang="fr-FR" dirty="0" smtClean="0"/>
              <a:t> </a:t>
            </a:r>
            <a:r>
              <a:rPr lang="fr-FR" dirty="0" err="1" smtClean="0"/>
              <a:t>fringe</a:t>
            </a:r>
            <a:r>
              <a:rPr lang="fr-FR" dirty="0" smtClean="0"/>
              <a:t> – R Jacobins, </a:t>
            </a:r>
            <a:r>
              <a:rPr lang="fr-FR" dirty="0" err="1" smtClean="0"/>
              <a:t>nihilists</a:t>
            </a:r>
            <a:r>
              <a:rPr lang="fr-FR" dirty="0" smtClean="0"/>
              <a:t>, </a:t>
            </a:r>
            <a:r>
              <a:rPr lang="fr-FR" dirty="0" err="1" smtClean="0"/>
              <a:t>terrorists</a:t>
            </a:r>
            <a:endParaRPr lang="fr-FR" dirty="0" smtClean="0"/>
          </a:p>
          <a:p>
            <a:r>
              <a:rPr lang="fr-FR" dirty="0" err="1" smtClean="0"/>
              <a:t>Tkachev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Activist</a:t>
            </a:r>
            <a:r>
              <a:rPr lang="fr-FR" dirty="0" smtClean="0"/>
              <a:t> </a:t>
            </a:r>
            <a:r>
              <a:rPr lang="fr-FR" dirty="0" err="1" smtClean="0"/>
              <a:t>minority</a:t>
            </a:r>
            <a:r>
              <a:rPr lang="fr-FR" dirty="0" smtClean="0"/>
              <a:t> – </a:t>
            </a:r>
            <a:r>
              <a:rPr lang="fr-FR" dirty="0" err="1" smtClean="0"/>
              <a:t>revolutionaries</a:t>
            </a:r>
            <a:r>
              <a:rPr lang="fr-FR" dirty="0" smtClean="0"/>
              <a:t>, </a:t>
            </a:r>
            <a:r>
              <a:rPr lang="fr-FR" dirty="0" err="1" smtClean="0"/>
              <a:t>socialists</a:t>
            </a:r>
            <a:endParaRPr lang="fr-FR" dirty="0" smtClean="0"/>
          </a:p>
          <a:p>
            <a:r>
              <a:rPr lang="fr-FR" dirty="0" err="1" smtClean="0"/>
              <a:t>Chernyshevsky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Intellectual</a:t>
            </a:r>
            <a:r>
              <a:rPr lang="fr-FR" dirty="0" smtClean="0"/>
              <a:t> </a:t>
            </a:r>
            <a:r>
              <a:rPr lang="fr-FR" dirty="0" err="1" smtClean="0"/>
              <a:t>majority</a:t>
            </a:r>
            <a:r>
              <a:rPr lang="fr-FR" dirty="0" smtClean="0"/>
              <a:t> – ‘repentent gentry’, </a:t>
            </a:r>
            <a:r>
              <a:rPr lang="fr-FR" dirty="0" err="1" smtClean="0"/>
              <a:t>reformists</a:t>
            </a:r>
            <a:endParaRPr lang="fr-FR" dirty="0" smtClean="0"/>
          </a:p>
          <a:p>
            <a:r>
              <a:rPr lang="fr-FR" dirty="0" smtClean="0"/>
              <a:t>Lavrov</a:t>
            </a:r>
          </a:p>
          <a:p>
            <a:endParaRPr lang="fr-FR" dirty="0"/>
          </a:p>
          <a:p>
            <a:r>
              <a:rPr lang="fr-FR" dirty="0" err="1" smtClean="0"/>
              <a:t>Oversimplification</a:t>
            </a:r>
            <a:r>
              <a:rPr lang="fr-FR" dirty="0" smtClean="0"/>
              <a:t> – </a:t>
            </a:r>
            <a:r>
              <a:rPr lang="fr-FR" dirty="0" err="1" smtClean="0"/>
              <a:t>complex</a:t>
            </a:r>
            <a:r>
              <a:rPr lang="fr-FR" dirty="0" smtClean="0"/>
              <a:t>, </a:t>
            </a:r>
            <a:r>
              <a:rPr lang="fr-FR" dirty="0" err="1" smtClean="0"/>
              <a:t>contradictory</a:t>
            </a:r>
            <a:r>
              <a:rPr lang="fr-FR" dirty="0" smtClean="0"/>
              <a:t>, </a:t>
            </a:r>
            <a:r>
              <a:rPr lang="fr-FR" dirty="0" err="1" smtClean="0"/>
              <a:t>confused</a:t>
            </a:r>
            <a:endParaRPr lang="fr-FR" dirty="0" smtClean="0"/>
          </a:p>
          <a:p>
            <a:r>
              <a:rPr lang="fr-FR" dirty="0" err="1" smtClean="0"/>
              <a:t>Roots</a:t>
            </a:r>
            <a:r>
              <a:rPr lang="fr-FR" dirty="0" smtClean="0"/>
              <a:t> of </a:t>
            </a:r>
            <a:r>
              <a:rPr lang="fr-FR" dirty="0" err="1" smtClean="0"/>
              <a:t>this</a:t>
            </a:r>
            <a:r>
              <a:rPr lang="fr-FR" dirty="0" smtClean="0"/>
              <a:t> are the </a:t>
            </a:r>
            <a:r>
              <a:rPr lang="fr-FR" dirty="0" err="1" smtClean="0"/>
              <a:t>key</a:t>
            </a:r>
            <a:r>
              <a:rPr lang="fr-FR" dirty="0" smtClean="0"/>
              <a:t> </a:t>
            </a:r>
            <a:r>
              <a:rPr lang="fr-FR" dirty="0" err="1" smtClean="0"/>
              <a:t>qs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split the </a:t>
            </a:r>
            <a:r>
              <a:rPr lang="fr-FR" dirty="0" err="1" smtClean="0"/>
              <a:t>movement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5808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Q1 – How to </a:t>
            </a:r>
            <a:r>
              <a:rPr lang="fr-FR" dirty="0" err="1" smtClean="0"/>
              <a:t>treat</a:t>
            </a:r>
            <a:r>
              <a:rPr lang="fr-FR" dirty="0" smtClean="0"/>
              <a:t> the </a:t>
            </a:r>
            <a:r>
              <a:rPr lang="fr-FR" dirty="0" err="1" smtClean="0"/>
              <a:t>peasants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472905" cy="4876800"/>
          </a:xfrm>
        </p:spPr>
        <p:txBody>
          <a:bodyPr>
            <a:normAutofit fontScale="85000" lnSpcReduction="20000"/>
          </a:bodyPr>
          <a:lstStyle/>
          <a:p>
            <a:r>
              <a:rPr lang="fr-FR" dirty="0" err="1" smtClean="0"/>
              <a:t>Aim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to free the </a:t>
            </a:r>
            <a:r>
              <a:rPr lang="fr-FR" dirty="0" err="1" smtClean="0"/>
              <a:t>countryside</a:t>
            </a:r>
            <a:r>
              <a:rPr lang="fr-FR" dirty="0" smtClean="0"/>
              <a:t>, but how?</a:t>
            </a:r>
          </a:p>
          <a:p>
            <a:endParaRPr lang="fr-FR" dirty="0" smtClean="0"/>
          </a:p>
          <a:p>
            <a:r>
              <a:rPr lang="fr-FR" dirty="0" smtClean="0"/>
              <a:t>1) </a:t>
            </a:r>
            <a:r>
              <a:rPr lang="fr-FR" dirty="0" err="1"/>
              <a:t>S</a:t>
            </a:r>
            <a:r>
              <a:rPr lang="fr-FR" dirty="0" err="1" smtClean="0"/>
              <a:t>end</a:t>
            </a:r>
            <a:r>
              <a:rPr lang="fr-FR" dirty="0" smtClean="0"/>
              <a:t> experts to train and </a:t>
            </a:r>
            <a:r>
              <a:rPr lang="fr-FR" dirty="0" err="1" smtClean="0"/>
              <a:t>create</a:t>
            </a:r>
            <a:r>
              <a:rPr lang="fr-FR" dirty="0" smtClean="0"/>
              <a:t> </a:t>
            </a:r>
            <a:r>
              <a:rPr lang="fr-FR" dirty="0" err="1" smtClean="0"/>
              <a:t>revolutionaries</a:t>
            </a:r>
            <a:endParaRPr lang="fr-FR" dirty="0" smtClean="0"/>
          </a:p>
          <a:p>
            <a:r>
              <a:rPr lang="fr-FR" dirty="0" smtClean="0"/>
              <a:t>Force the </a:t>
            </a:r>
            <a:r>
              <a:rPr lang="fr-FR" dirty="0" err="1" smtClean="0"/>
              <a:t>development</a:t>
            </a:r>
            <a:r>
              <a:rPr lang="fr-FR" dirty="0" smtClean="0"/>
              <a:t> of class </a:t>
            </a:r>
            <a:r>
              <a:rPr lang="fr-FR" dirty="0" err="1" smtClean="0"/>
              <a:t>consciousness</a:t>
            </a:r>
            <a:endParaRPr lang="fr-FR" dirty="0" smtClean="0"/>
          </a:p>
          <a:p>
            <a:r>
              <a:rPr lang="fr-FR" dirty="0" err="1" smtClean="0"/>
              <a:t>Extremist</a:t>
            </a:r>
            <a:r>
              <a:rPr lang="fr-FR" dirty="0" smtClean="0"/>
              <a:t> &amp; </a:t>
            </a:r>
            <a:r>
              <a:rPr lang="fr-FR" dirty="0" err="1" smtClean="0"/>
              <a:t>Activist</a:t>
            </a:r>
            <a:r>
              <a:rPr lang="fr-FR" dirty="0" smtClean="0"/>
              <a:t> </a:t>
            </a:r>
            <a:r>
              <a:rPr lang="fr-FR" dirty="0" err="1" smtClean="0"/>
              <a:t>minority</a:t>
            </a:r>
            <a:endParaRPr lang="fr-FR" dirty="0" smtClean="0"/>
          </a:p>
          <a:p>
            <a:r>
              <a:rPr lang="fr-FR" dirty="0" err="1" smtClean="0"/>
              <a:t>Dismissed</a:t>
            </a:r>
            <a:r>
              <a:rPr lang="fr-FR" dirty="0" smtClean="0"/>
              <a:t> </a:t>
            </a:r>
            <a:r>
              <a:rPr lang="fr-FR" dirty="0" err="1" smtClean="0"/>
              <a:t>democratic</a:t>
            </a:r>
            <a:r>
              <a:rPr lang="fr-FR" dirty="0" smtClean="0"/>
              <a:t> nature of </a:t>
            </a:r>
            <a:r>
              <a:rPr lang="fr-FR" dirty="0" err="1" smtClean="0"/>
              <a:t>reform</a:t>
            </a:r>
            <a:endParaRPr lang="fr-FR" dirty="0" smtClean="0"/>
          </a:p>
          <a:p>
            <a:r>
              <a:rPr lang="fr-FR" dirty="0" smtClean="0"/>
              <a:t>Masses must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rescued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ignorance </a:t>
            </a:r>
            <a:r>
              <a:rPr lang="fr-FR" dirty="0" err="1" smtClean="0"/>
              <a:t>even</a:t>
            </a:r>
            <a:r>
              <a:rPr lang="fr-FR" dirty="0" smtClean="0"/>
              <a:t> if force </a:t>
            </a:r>
            <a:r>
              <a:rPr lang="fr-FR" dirty="0" err="1" smtClean="0"/>
              <a:t>req</a:t>
            </a:r>
            <a:endParaRPr lang="fr-FR" dirty="0" smtClean="0"/>
          </a:p>
          <a:p>
            <a:r>
              <a:rPr lang="fr-FR" dirty="0" err="1" smtClean="0"/>
              <a:t>Fundamentally</a:t>
            </a:r>
            <a:r>
              <a:rPr lang="fr-FR" dirty="0" smtClean="0"/>
              <a:t> </a:t>
            </a:r>
            <a:r>
              <a:rPr lang="fr-FR" dirty="0" err="1" smtClean="0"/>
              <a:t>authoritarian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> – </a:t>
            </a:r>
            <a:r>
              <a:rPr lang="fr-FR" dirty="0" err="1" smtClean="0"/>
              <a:t>hypocritical</a:t>
            </a:r>
            <a:r>
              <a:rPr lang="fr-FR" dirty="0" smtClean="0"/>
              <a:t>?</a:t>
            </a:r>
          </a:p>
          <a:p>
            <a:endParaRPr lang="fr-FR" dirty="0" smtClean="0"/>
          </a:p>
          <a:p>
            <a:r>
              <a:rPr lang="fr-FR" dirty="0" smtClean="0"/>
              <a:t>2) </a:t>
            </a:r>
            <a:r>
              <a:rPr lang="fr-FR" dirty="0" err="1" smtClean="0"/>
              <a:t>Learn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</a:t>
            </a:r>
            <a:r>
              <a:rPr lang="fr-FR" dirty="0" err="1" smtClean="0"/>
              <a:t>peasants</a:t>
            </a:r>
            <a:r>
              <a:rPr lang="fr-FR" dirty="0" smtClean="0"/>
              <a:t> </a:t>
            </a:r>
            <a:r>
              <a:rPr lang="fr-FR" dirty="0" err="1" smtClean="0"/>
              <a:t>themselves</a:t>
            </a:r>
            <a:endParaRPr lang="fr-FR" dirty="0" smtClean="0"/>
          </a:p>
          <a:p>
            <a:r>
              <a:rPr lang="fr-FR" dirty="0" smtClean="0"/>
              <a:t>Rural life free </a:t>
            </a:r>
            <a:r>
              <a:rPr lang="fr-FR" dirty="0" err="1" smtClean="0"/>
              <a:t>from</a:t>
            </a:r>
            <a:r>
              <a:rPr lang="fr-FR" dirty="0" smtClean="0"/>
              <a:t> contamination of </a:t>
            </a:r>
            <a:r>
              <a:rPr lang="fr-FR" dirty="0" err="1" smtClean="0"/>
              <a:t>development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Intellectual</a:t>
            </a:r>
            <a:r>
              <a:rPr lang="fr-FR" dirty="0" smtClean="0"/>
              <a:t> </a:t>
            </a:r>
            <a:r>
              <a:rPr lang="fr-FR" dirty="0" err="1" smtClean="0"/>
              <a:t>majority</a:t>
            </a:r>
            <a:endParaRPr lang="fr-FR" dirty="0" smtClean="0"/>
          </a:p>
          <a:p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specialisation</a:t>
            </a:r>
            <a:r>
              <a:rPr lang="fr-FR" dirty="0"/>
              <a:t> </a:t>
            </a:r>
            <a:r>
              <a:rPr lang="fr-FR" dirty="0" smtClean="0"/>
              <a:t>&amp; </a:t>
            </a:r>
            <a:r>
              <a:rPr lang="fr-FR" dirty="0" err="1" smtClean="0"/>
              <a:t>privilege</a:t>
            </a:r>
            <a:r>
              <a:rPr lang="fr-FR" dirty="0" smtClean="0"/>
              <a:t> people free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equal</a:t>
            </a:r>
            <a:endParaRPr lang="fr-FR" dirty="0"/>
          </a:p>
          <a:p>
            <a:r>
              <a:rPr lang="fr-FR" dirty="0" smtClean="0"/>
              <a:t>‘</a:t>
            </a:r>
            <a:r>
              <a:rPr lang="fr-FR" dirty="0" err="1" smtClean="0"/>
              <a:t>Going</a:t>
            </a:r>
            <a:r>
              <a:rPr lang="fr-FR" dirty="0" smtClean="0"/>
              <a:t> to the people’ - </a:t>
            </a:r>
            <a:r>
              <a:rPr lang="fr-FR" dirty="0" err="1" smtClean="0"/>
              <a:t>summer</a:t>
            </a:r>
            <a:r>
              <a:rPr lang="fr-FR" dirty="0" smtClean="0"/>
              <a:t> 1874</a:t>
            </a:r>
          </a:p>
          <a:p>
            <a:r>
              <a:rPr lang="fr-FR" dirty="0" smtClean="0"/>
              <a:t>Met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puzzlement</a:t>
            </a:r>
            <a:r>
              <a:rPr lang="fr-FR" dirty="0" smtClean="0"/>
              <a:t>, </a:t>
            </a:r>
            <a:r>
              <a:rPr lang="fr-FR" dirty="0" err="1" smtClean="0"/>
              <a:t>resentment</a:t>
            </a:r>
            <a:r>
              <a:rPr lang="fr-FR" dirty="0" smtClean="0"/>
              <a:t>, </a:t>
            </a:r>
            <a:r>
              <a:rPr lang="fr-FR" dirty="0" err="1" smtClean="0"/>
              <a:t>hatred</a:t>
            </a:r>
            <a:r>
              <a:rPr lang="fr-FR" dirty="0" smtClean="0"/>
              <a:t> – how to </a:t>
            </a:r>
            <a:r>
              <a:rPr lang="fr-FR" dirty="0" err="1" smtClean="0"/>
              <a:t>learn</a:t>
            </a:r>
            <a:r>
              <a:rPr lang="fr-FR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17929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Q2 –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the </a:t>
            </a:r>
            <a:r>
              <a:rPr lang="fr-FR" dirty="0" err="1" smtClean="0"/>
              <a:t>aim</a:t>
            </a:r>
            <a:r>
              <a:rPr lang="fr-FR" dirty="0" smtClean="0"/>
              <a:t> of the </a:t>
            </a:r>
            <a:r>
              <a:rPr lang="fr-FR" dirty="0" err="1" smtClean="0"/>
              <a:t>revolution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State as exploiter </a:t>
            </a:r>
            <a:r>
              <a:rPr lang="fr-FR" dirty="0" err="1" smtClean="0"/>
              <a:t>needed</a:t>
            </a:r>
            <a:r>
              <a:rPr lang="fr-FR" dirty="0" smtClean="0"/>
              <a:t> </a:t>
            </a:r>
            <a:r>
              <a:rPr lang="fr-FR" dirty="0" err="1" smtClean="0"/>
              <a:t>eliminating</a:t>
            </a:r>
            <a:r>
              <a:rPr lang="fr-FR" dirty="0" smtClean="0"/>
              <a:t>, but how?</a:t>
            </a:r>
          </a:p>
          <a:p>
            <a:endParaRPr lang="fr-FR" dirty="0" smtClean="0"/>
          </a:p>
          <a:p>
            <a:r>
              <a:rPr lang="fr-FR" dirty="0" smtClean="0"/>
              <a:t>1) State as </a:t>
            </a:r>
            <a:r>
              <a:rPr lang="fr-FR" dirty="0" err="1" smtClean="0"/>
              <a:t>weapon</a:t>
            </a:r>
            <a:endParaRPr lang="fr-FR" dirty="0" smtClean="0"/>
          </a:p>
          <a:p>
            <a:r>
              <a:rPr lang="fr-FR" dirty="0" smtClean="0"/>
              <a:t>Tools </a:t>
            </a:r>
            <a:r>
              <a:rPr lang="fr-FR" dirty="0" err="1" smtClean="0"/>
              <a:t>req</a:t>
            </a:r>
            <a:r>
              <a:rPr lang="fr-FR" dirty="0" smtClean="0"/>
              <a:t> </a:t>
            </a:r>
            <a:r>
              <a:rPr lang="fr-FR" dirty="0" err="1" smtClean="0"/>
              <a:t>therefore</a:t>
            </a:r>
            <a:r>
              <a:rPr lang="fr-FR" dirty="0" smtClean="0"/>
              <a:t> </a:t>
            </a:r>
            <a:r>
              <a:rPr lang="fr-FR" dirty="0" err="1" smtClean="0"/>
              <a:t>needed</a:t>
            </a:r>
            <a:r>
              <a:rPr lang="fr-FR" dirty="0" smtClean="0"/>
              <a:t> to destroy </a:t>
            </a:r>
            <a:r>
              <a:rPr lang="fr-FR" dirty="0" err="1" smtClean="0"/>
              <a:t>capitalist</a:t>
            </a:r>
            <a:r>
              <a:rPr lang="fr-FR" dirty="0" smtClean="0"/>
              <a:t> </a:t>
            </a:r>
            <a:r>
              <a:rPr lang="fr-FR" dirty="0" err="1" smtClean="0"/>
              <a:t>enemy</a:t>
            </a:r>
            <a:endParaRPr lang="fr-FR" dirty="0" smtClean="0"/>
          </a:p>
          <a:p>
            <a:r>
              <a:rPr lang="fr-FR" dirty="0" smtClean="0"/>
              <a:t>State must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kept</a:t>
            </a:r>
            <a:r>
              <a:rPr lang="fr-FR" dirty="0" smtClean="0"/>
              <a:t>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prevent</a:t>
            </a:r>
            <a:r>
              <a:rPr lang="fr-FR" dirty="0" smtClean="0"/>
              <a:t> </a:t>
            </a:r>
            <a:r>
              <a:rPr lang="fr-FR" dirty="0" err="1" smtClean="0"/>
              <a:t>counter-rev</a:t>
            </a:r>
            <a:endParaRPr lang="fr-FR" dirty="0" smtClean="0"/>
          </a:p>
          <a:p>
            <a:r>
              <a:rPr lang="fr-FR" dirty="0" err="1" smtClean="0"/>
              <a:t>Extremists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2) State </a:t>
            </a:r>
            <a:r>
              <a:rPr lang="fr-FR" dirty="0" err="1" smtClean="0"/>
              <a:t>needed</a:t>
            </a:r>
            <a:r>
              <a:rPr lang="fr-FR" dirty="0" smtClean="0"/>
              <a:t> </a:t>
            </a:r>
            <a:r>
              <a:rPr lang="fr-FR" dirty="0" err="1" smtClean="0"/>
              <a:t>neutering</a:t>
            </a:r>
            <a:endParaRPr lang="fr-FR" dirty="0"/>
          </a:p>
          <a:p>
            <a:r>
              <a:rPr lang="fr-FR" dirty="0" err="1" smtClean="0"/>
              <a:t>Bare</a:t>
            </a:r>
            <a:r>
              <a:rPr lang="fr-FR" dirty="0" smtClean="0"/>
              <a:t> minimum </a:t>
            </a:r>
            <a:r>
              <a:rPr lang="fr-FR" dirty="0" err="1" smtClean="0"/>
              <a:t>needed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kept</a:t>
            </a:r>
            <a:endParaRPr lang="fr-FR" dirty="0" smtClean="0"/>
          </a:p>
          <a:p>
            <a:r>
              <a:rPr lang="fr-FR" dirty="0" err="1" smtClean="0"/>
              <a:t>Intellectual</a:t>
            </a:r>
            <a:r>
              <a:rPr lang="fr-FR" dirty="0" smtClean="0"/>
              <a:t> </a:t>
            </a:r>
            <a:r>
              <a:rPr lang="fr-FR" dirty="0" err="1" smtClean="0"/>
              <a:t>majority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3) State as organiser &amp; </a:t>
            </a:r>
            <a:r>
              <a:rPr lang="fr-FR" dirty="0" err="1" smtClean="0"/>
              <a:t>protector</a:t>
            </a:r>
            <a:r>
              <a:rPr lang="fr-FR" dirty="0" smtClean="0"/>
              <a:t> of </a:t>
            </a:r>
            <a:r>
              <a:rPr lang="fr-FR" dirty="0" err="1" smtClean="0"/>
              <a:t>peasant</a:t>
            </a:r>
            <a:r>
              <a:rPr lang="fr-FR" dirty="0" smtClean="0"/>
              <a:t> associations</a:t>
            </a:r>
          </a:p>
          <a:p>
            <a:r>
              <a:rPr lang="fr-FR" dirty="0" smtClean="0"/>
              <a:t>State </a:t>
            </a:r>
            <a:r>
              <a:rPr lang="fr-FR" dirty="0" err="1" smtClean="0"/>
              <a:t>therefore</a:t>
            </a:r>
            <a:r>
              <a:rPr lang="fr-FR" dirty="0" smtClean="0"/>
              <a:t> </a:t>
            </a:r>
            <a:r>
              <a:rPr lang="fr-FR" dirty="0" err="1" smtClean="0"/>
              <a:t>guarantees</a:t>
            </a:r>
            <a:r>
              <a:rPr lang="fr-FR" dirty="0" smtClean="0"/>
              <a:t> </a:t>
            </a:r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order</a:t>
            </a:r>
            <a:r>
              <a:rPr lang="fr-FR" dirty="0" smtClean="0"/>
              <a:t> </a:t>
            </a:r>
            <a:r>
              <a:rPr lang="fr-FR" dirty="0"/>
              <a:t>&amp;</a:t>
            </a:r>
            <a:r>
              <a:rPr lang="fr-FR" dirty="0" smtClean="0"/>
              <a:t> liberty (?)</a:t>
            </a:r>
          </a:p>
          <a:p>
            <a:r>
              <a:rPr lang="fr-FR" dirty="0" err="1" smtClean="0"/>
              <a:t>Activists</a:t>
            </a: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7250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Q3 – How to </a:t>
            </a:r>
            <a:r>
              <a:rPr lang="fr-FR" dirty="0" err="1" smtClean="0"/>
              <a:t>justify</a:t>
            </a:r>
            <a:r>
              <a:rPr lang="fr-FR" dirty="0" smtClean="0"/>
              <a:t> </a:t>
            </a:r>
            <a:r>
              <a:rPr lang="fr-FR" dirty="0" err="1" smtClean="0"/>
              <a:t>revolution</a:t>
            </a:r>
            <a:r>
              <a:rPr lang="fr-FR" dirty="0" smtClean="0"/>
              <a:t>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339221" cy="487680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Society </a:t>
            </a:r>
            <a:r>
              <a:rPr lang="fr-FR" dirty="0" err="1" smtClean="0"/>
              <a:t>needed</a:t>
            </a:r>
            <a:r>
              <a:rPr lang="fr-FR" dirty="0" smtClean="0"/>
              <a:t> to change, but </a:t>
            </a:r>
            <a:r>
              <a:rPr lang="fr-FR" dirty="0" err="1" smtClean="0"/>
              <a:t>did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know </a:t>
            </a:r>
            <a:r>
              <a:rPr lang="fr-FR" dirty="0" err="1" smtClean="0"/>
              <a:t>why</a:t>
            </a:r>
            <a:r>
              <a:rPr lang="fr-FR" dirty="0" smtClean="0"/>
              <a:t>?</a:t>
            </a:r>
          </a:p>
          <a:p>
            <a:endParaRPr lang="fr-FR" dirty="0" smtClean="0"/>
          </a:p>
          <a:p>
            <a:r>
              <a:rPr lang="fr-FR" dirty="0" smtClean="0"/>
              <a:t>1) </a:t>
            </a:r>
            <a:r>
              <a:rPr lang="fr-FR" dirty="0" err="1" smtClean="0"/>
              <a:t>Waiting</a:t>
            </a:r>
            <a:r>
              <a:rPr lang="fr-FR" dirty="0" smtClean="0"/>
              <a:t> for </a:t>
            </a:r>
            <a:r>
              <a:rPr lang="fr-FR" dirty="0" err="1" smtClean="0"/>
              <a:t>consciousness</a:t>
            </a:r>
            <a:r>
              <a:rPr lang="fr-FR" dirty="0" smtClean="0"/>
              <a:t> to </a:t>
            </a:r>
            <a:r>
              <a:rPr lang="fr-FR" dirty="0" err="1" smtClean="0"/>
              <a:t>evolve</a:t>
            </a:r>
            <a:r>
              <a:rPr lang="fr-FR" dirty="0" smtClean="0"/>
              <a:t> - </a:t>
            </a:r>
            <a:r>
              <a:rPr lang="fr-FR" dirty="0" err="1" smtClean="0"/>
              <a:t>catastrophic</a:t>
            </a:r>
            <a:r>
              <a:rPr lang="fr-FR" dirty="0" smtClean="0"/>
              <a:t> </a:t>
            </a:r>
            <a:r>
              <a:rPr lang="fr-FR" dirty="0" err="1" smtClean="0"/>
              <a:t>error</a:t>
            </a:r>
            <a:endParaRPr lang="fr-FR" dirty="0" smtClean="0"/>
          </a:p>
          <a:p>
            <a:r>
              <a:rPr lang="fr-FR" dirty="0" err="1" smtClean="0"/>
              <a:t>Capitalism</a:t>
            </a:r>
            <a:r>
              <a:rPr lang="fr-FR" dirty="0" smtClean="0"/>
              <a:t> </a:t>
            </a:r>
            <a:r>
              <a:rPr lang="fr-FR" dirty="0" err="1" smtClean="0"/>
              <a:t>develop</a:t>
            </a:r>
            <a:r>
              <a:rPr lang="fr-FR" dirty="0" smtClean="0"/>
              <a:t> </a:t>
            </a:r>
            <a:r>
              <a:rPr lang="fr-FR" dirty="0" err="1" smtClean="0"/>
              <a:t>quickly</a:t>
            </a:r>
            <a:r>
              <a:rPr lang="fr-FR" dirty="0" smtClean="0"/>
              <a:t> &amp; </a:t>
            </a:r>
            <a:r>
              <a:rPr lang="fr-FR" dirty="0" err="1" smtClean="0"/>
              <a:t>prevent</a:t>
            </a:r>
            <a:r>
              <a:rPr lang="fr-FR" dirty="0" smtClean="0"/>
              <a:t> change</a:t>
            </a:r>
          </a:p>
          <a:p>
            <a:r>
              <a:rPr lang="fr-FR" dirty="0" err="1" smtClean="0"/>
              <a:t>Revolutionary</a:t>
            </a:r>
            <a:r>
              <a:rPr lang="fr-FR" dirty="0" smtClean="0"/>
              <a:t> </a:t>
            </a:r>
            <a:r>
              <a:rPr lang="fr-FR" dirty="0" err="1" smtClean="0"/>
              <a:t>zeal</a:t>
            </a:r>
            <a:r>
              <a:rPr lang="fr-FR" dirty="0" smtClean="0"/>
              <a:t> </a:t>
            </a:r>
            <a:r>
              <a:rPr lang="fr-FR" dirty="0" err="1" smtClean="0"/>
              <a:t>weaken</a:t>
            </a:r>
            <a:r>
              <a:rPr lang="fr-FR" dirty="0" smtClean="0"/>
              <a:t> – </a:t>
            </a:r>
            <a:r>
              <a:rPr lang="fr-FR" dirty="0" err="1" smtClean="0"/>
              <a:t>reform</a:t>
            </a:r>
            <a:r>
              <a:rPr lang="fr-FR" dirty="0" smtClean="0"/>
              <a:t>, </a:t>
            </a:r>
            <a:r>
              <a:rPr lang="fr-FR" dirty="0" err="1" smtClean="0"/>
              <a:t>privilege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‘</a:t>
            </a:r>
            <a:r>
              <a:rPr lang="fr-FR" dirty="0" err="1" smtClean="0"/>
              <a:t>Technical</a:t>
            </a:r>
            <a:r>
              <a:rPr lang="fr-FR" dirty="0" smtClean="0"/>
              <a:t> </a:t>
            </a:r>
            <a:r>
              <a:rPr lang="fr-FR" dirty="0" err="1" smtClean="0"/>
              <a:t>specialists</a:t>
            </a:r>
            <a:r>
              <a:rPr lang="fr-FR" dirty="0" smtClean="0"/>
              <a:t>’ </a:t>
            </a:r>
            <a:r>
              <a:rPr lang="fr-FR" dirty="0" err="1" smtClean="0"/>
              <a:t>traitors</a:t>
            </a:r>
            <a:r>
              <a:rPr lang="fr-FR" dirty="0" smtClean="0"/>
              <a:t> to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liberal</a:t>
            </a:r>
            <a:r>
              <a:rPr lang="fr-FR" dirty="0" smtClean="0"/>
              <a:t> b/gr</a:t>
            </a:r>
          </a:p>
          <a:p>
            <a:r>
              <a:rPr lang="fr-FR" i="1" dirty="0" err="1" smtClean="0"/>
              <a:t>Worse</a:t>
            </a:r>
            <a:r>
              <a:rPr lang="fr-FR" i="1" dirty="0" smtClean="0"/>
              <a:t> </a:t>
            </a:r>
            <a:r>
              <a:rPr lang="fr-FR" i="1" dirty="0" err="1" smtClean="0"/>
              <a:t>than</a:t>
            </a:r>
            <a:r>
              <a:rPr lang="fr-FR" i="1" dirty="0" smtClean="0"/>
              <a:t> cholera or typhus </a:t>
            </a:r>
            <a:r>
              <a:rPr lang="fr-FR" dirty="0" smtClean="0"/>
              <a:t>– </a:t>
            </a:r>
            <a:r>
              <a:rPr lang="fr-FR" dirty="0" err="1" smtClean="0"/>
              <a:t>Tkachev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Capitalism</a:t>
            </a:r>
            <a:r>
              <a:rPr lang="fr-FR" dirty="0" smtClean="0"/>
              <a:t> destroy essence of </a:t>
            </a:r>
            <a:r>
              <a:rPr lang="fr-FR" i="1" dirty="0" smtClean="0"/>
              <a:t>mir</a:t>
            </a:r>
          </a:p>
          <a:p>
            <a:r>
              <a:rPr lang="fr-FR" dirty="0" err="1" smtClean="0"/>
              <a:t>Capitalism</a:t>
            </a:r>
            <a:r>
              <a:rPr lang="fr-FR" dirty="0" smtClean="0"/>
              <a:t> essence one of </a:t>
            </a:r>
            <a:r>
              <a:rPr lang="fr-FR" dirty="0" err="1" smtClean="0"/>
              <a:t>inequality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Trained</a:t>
            </a:r>
            <a:r>
              <a:rPr lang="fr-FR" dirty="0" smtClean="0"/>
              <a:t> </a:t>
            </a:r>
            <a:r>
              <a:rPr lang="fr-FR" dirty="0" err="1" smtClean="0"/>
              <a:t>revolutionary</a:t>
            </a:r>
            <a:r>
              <a:rPr lang="fr-FR" dirty="0" smtClean="0"/>
              <a:t> </a:t>
            </a:r>
            <a:r>
              <a:rPr lang="fr-FR" dirty="0" err="1" smtClean="0"/>
              <a:t>elite</a:t>
            </a:r>
            <a:r>
              <a:rPr lang="fr-FR" dirty="0" smtClean="0"/>
              <a:t> </a:t>
            </a:r>
            <a:r>
              <a:rPr lang="fr-FR" dirty="0" err="1" smtClean="0"/>
              <a:t>needed</a:t>
            </a:r>
            <a:r>
              <a:rPr lang="fr-FR" dirty="0" smtClean="0"/>
              <a:t> to </a:t>
            </a:r>
            <a:r>
              <a:rPr lang="fr-FR" dirty="0" err="1" smtClean="0"/>
              <a:t>overthrow</a:t>
            </a:r>
            <a:r>
              <a:rPr lang="fr-FR" dirty="0" smtClean="0"/>
              <a:t> state</a:t>
            </a:r>
          </a:p>
          <a:p>
            <a:r>
              <a:rPr lang="fr-FR" dirty="0" err="1" smtClean="0"/>
              <a:t>Absolute</a:t>
            </a:r>
            <a:r>
              <a:rPr lang="fr-FR" dirty="0" smtClean="0"/>
              <a:t> </a:t>
            </a:r>
            <a:r>
              <a:rPr lang="fr-FR" dirty="0" err="1" smtClean="0"/>
              <a:t>equality</a:t>
            </a:r>
            <a:r>
              <a:rPr lang="fr-FR" dirty="0" smtClean="0"/>
              <a:t> in all aspects est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powers</a:t>
            </a:r>
            <a:r>
              <a:rPr lang="fr-FR" dirty="0" smtClean="0"/>
              <a:t> of state</a:t>
            </a:r>
          </a:p>
          <a:p>
            <a:r>
              <a:rPr lang="fr-FR" dirty="0" smtClean="0"/>
              <a:t>State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liquidated</a:t>
            </a:r>
            <a:r>
              <a:rPr lang="fr-FR" dirty="0" smtClean="0"/>
              <a:t> &amp; </a:t>
            </a:r>
            <a:r>
              <a:rPr lang="fr-FR" dirty="0" err="1"/>
              <a:t>r</a:t>
            </a:r>
            <a:r>
              <a:rPr lang="fr-FR" dirty="0" err="1" smtClean="0"/>
              <a:t>esult</a:t>
            </a:r>
            <a:r>
              <a:rPr lang="fr-FR" dirty="0" smtClean="0"/>
              <a:t> </a:t>
            </a:r>
            <a:r>
              <a:rPr lang="fr-FR" dirty="0" err="1" smtClean="0"/>
              <a:t>explained</a:t>
            </a:r>
            <a:r>
              <a:rPr lang="fr-FR" dirty="0" smtClean="0"/>
              <a:t> to society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8656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Q3 – How to </a:t>
            </a:r>
            <a:r>
              <a:rPr lang="fr-FR" dirty="0" err="1"/>
              <a:t>justify</a:t>
            </a:r>
            <a:r>
              <a:rPr lang="fr-FR" dirty="0"/>
              <a:t> </a:t>
            </a:r>
            <a:r>
              <a:rPr lang="fr-FR" dirty="0" err="1"/>
              <a:t>revolution</a:t>
            </a:r>
            <a:r>
              <a:rPr lang="fr-FR" dirty="0"/>
              <a:t>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Society </a:t>
            </a:r>
            <a:r>
              <a:rPr lang="fr-FR" dirty="0" err="1"/>
              <a:t>needed</a:t>
            </a:r>
            <a:r>
              <a:rPr lang="fr-FR" dirty="0"/>
              <a:t> to change, but </a:t>
            </a:r>
            <a:r>
              <a:rPr lang="fr-FR" dirty="0" err="1"/>
              <a:t>did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 to know </a:t>
            </a:r>
            <a:r>
              <a:rPr lang="fr-FR" dirty="0" err="1"/>
              <a:t>why</a:t>
            </a:r>
            <a:r>
              <a:rPr lang="fr-FR" dirty="0" smtClean="0"/>
              <a:t>?</a:t>
            </a:r>
          </a:p>
          <a:p>
            <a:endParaRPr lang="fr-FR" dirty="0"/>
          </a:p>
          <a:p>
            <a:r>
              <a:rPr lang="fr-FR" dirty="0" smtClean="0"/>
              <a:t>2) </a:t>
            </a:r>
            <a:r>
              <a:rPr lang="fr-FR" dirty="0" err="1" smtClean="0"/>
              <a:t>Consciousness</a:t>
            </a:r>
            <a:r>
              <a:rPr lang="fr-FR" dirty="0" smtClean="0"/>
              <a:t> </a:t>
            </a:r>
            <a:r>
              <a:rPr lang="fr-FR" dirty="0" err="1" smtClean="0"/>
              <a:t>needed</a:t>
            </a:r>
            <a:r>
              <a:rPr lang="fr-FR" dirty="0" smtClean="0"/>
              <a:t> to </a:t>
            </a:r>
            <a:r>
              <a:rPr lang="fr-FR" dirty="0" err="1" smtClean="0"/>
              <a:t>evolve</a:t>
            </a:r>
            <a:r>
              <a:rPr lang="fr-FR" dirty="0" smtClean="0"/>
              <a:t> via </a:t>
            </a:r>
            <a:r>
              <a:rPr lang="fr-FR" dirty="0" err="1" smtClean="0"/>
              <a:t>education</a:t>
            </a:r>
            <a:r>
              <a:rPr lang="fr-FR" dirty="0" smtClean="0"/>
              <a:t>, </a:t>
            </a:r>
            <a:r>
              <a:rPr lang="fr-FR" dirty="0" err="1" smtClean="0"/>
              <a:t>prop</a:t>
            </a:r>
            <a:endParaRPr lang="fr-FR" dirty="0" smtClean="0"/>
          </a:p>
          <a:p>
            <a:r>
              <a:rPr lang="fr-FR" dirty="0" smtClean="0"/>
              <a:t>No </a:t>
            </a:r>
            <a:r>
              <a:rPr lang="fr-FR" dirty="0" err="1" smtClean="0"/>
              <a:t>revolution</a:t>
            </a:r>
            <a:r>
              <a:rPr lang="fr-FR" dirty="0" smtClean="0"/>
              <a:t>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just</a:t>
            </a:r>
            <a:r>
              <a:rPr lang="fr-FR" dirty="0" smtClean="0"/>
              <a:t> </a:t>
            </a:r>
            <a:r>
              <a:rPr lang="fr-FR" dirty="0" err="1" smtClean="0"/>
              <a:t>unless</a:t>
            </a:r>
            <a:r>
              <a:rPr lang="fr-FR" dirty="0" smtClean="0"/>
              <a:t> </a:t>
            </a:r>
            <a:r>
              <a:rPr lang="fr-FR" dirty="0" err="1" smtClean="0"/>
              <a:t>majority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endParaRPr lang="fr-FR" dirty="0" smtClean="0"/>
          </a:p>
          <a:p>
            <a:r>
              <a:rPr lang="fr-FR" dirty="0" err="1" smtClean="0"/>
              <a:t>Deeply</a:t>
            </a:r>
            <a:r>
              <a:rPr lang="fr-FR" dirty="0" smtClean="0"/>
              <a:t> </a:t>
            </a:r>
            <a:r>
              <a:rPr lang="fr-FR" dirty="0" err="1" smtClean="0"/>
              <a:t>democratic</a:t>
            </a:r>
            <a:r>
              <a:rPr lang="fr-FR" dirty="0" smtClean="0"/>
              <a:t> </a:t>
            </a:r>
            <a:r>
              <a:rPr lang="fr-FR" dirty="0" err="1" smtClean="0"/>
              <a:t>distrust</a:t>
            </a:r>
            <a:r>
              <a:rPr lang="fr-FR" dirty="0" smtClean="0"/>
              <a:t> of </a:t>
            </a:r>
            <a:r>
              <a:rPr lang="fr-FR" dirty="0" err="1" smtClean="0"/>
              <a:t>concentrated</a:t>
            </a:r>
            <a:r>
              <a:rPr lang="fr-FR" dirty="0" smtClean="0"/>
              <a:t> power</a:t>
            </a:r>
          </a:p>
          <a:p>
            <a:r>
              <a:rPr lang="fr-FR" dirty="0" smtClean="0"/>
              <a:t>All power </a:t>
            </a:r>
            <a:r>
              <a:rPr lang="fr-FR" dirty="0" err="1" smtClean="0"/>
              <a:t>corrupts</a:t>
            </a:r>
            <a:r>
              <a:rPr lang="fr-FR" dirty="0" smtClean="0"/>
              <a:t> </a:t>
            </a:r>
            <a:r>
              <a:rPr lang="fr-FR" dirty="0" err="1" smtClean="0"/>
              <a:t>etc</a:t>
            </a:r>
            <a:r>
              <a:rPr lang="fr-FR" dirty="0" smtClean="0"/>
              <a:t> etc..</a:t>
            </a:r>
          </a:p>
          <a:p>
            <a:endParaRPr lang="fr-FR" dirty="0" smtClean="0"/>
          </a:p>
          <a:p>
            <a:r>
              <a:rPr lang="fr-FR" dirty="0" smtClean="0"/>
              <a:t>Justice and </a:t>
            </a:r>
            <a:r>
              <a:rPr lang="fr-FR" dirty="0" err="1" smtClean="0"/>
              <a:t>freedom</a:t>
            </a:r>
            <a:r>
              <a:rPr lang="fr-FR" dirty="0" smtClean="0"/>
              <a:t> = rational argument</a:t>
            </a:r>
          </a:p>
          <a:p>
            <a:r>
              <a:rPr lang="fr-FR" dirty="0" err="1" smtClean="0"/>
              <a:t>Existing</a:t>
            </a:r>
            <a:r>
              <a:rPr lang="fr-FR" dirty="0" smtClean="0"/>
              <a:t> state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</a:t>
            </a:r>
            <a:r>
              <a:rPr lang="fr-FR" dirty="0" err="1" smtClean="0"/>
              <a:t>breaking</a:t>
            </a:r>
            <a:r>
              <a:rPr lang="fr-FR" dirty="0" smtClean="0"/>
              <a:t> –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temporary</a:t>
            </a:r>
            <a:endParaRPr lang="fr-FR" dirty="0" smtClean="0"/>
          </a:p>
          <a:p>
            <a:r>
              <a:rPr lang="fr-FR" dirty="0" smtClean="0"/>
              <a:t>Tools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needed</a:t>
            </a:r>
            <a:r>
              <a:rPr lang="fr-FR" dirty="0" smtClean="0"/>
              <a:t> </a:t>
            </a:r>
            <a:r>
              <a:rPr lang="fr-FR" dirty="0" err="1" smtClean="0"/>
              <a:t>immediate</a:t>
            </a:r>
            <a:r>
              <a:rPr lang="fr-FR" dirty="0" smtClean="0"/>
              <a:t> liquidation</a:t>
            </a:r>
          </a:p>
          <a:p>
            <a:endParaRPr lang="fr-FR" dirty="0" smtClean="0"/>
          </a:p>
          <a:p>
            <a:r>
              <a:rPr lang="fr-FR" dirty="0" smtClean="0"/>
              <a:t>This question central to all </a:t>
            </a:r>
            <a:r>
              <a:rPr lang="fr-FR" dirty="0" err="1" smtClean="0"/>
              <a:t>historical</a:t>
            </a:r>
            <a:r>
              <a:rPr lang="fr-FR" dirty="0" smtClean="0"/>
              <a:t> </a:t>
            </a:r>
            <a:r>
              <a:rPr lang="fr-FR" dirty="0" err="1" smtClean="0"/>
              <a:t>revolutionary</a:t>
            </a:r>
            <a:r>
              <a:rPr lang="fr-FR" dirty="0" smtClean="0"/>
              <a:t> </a:t>
            </a:r>
            <a:r>
              <a:rPr lang="fr-FR" dirty="0" err="1" smtClean="0"/>
              <a:t>debate</a:t>
            </a:r>
            <a:endParaRPr lang="fr-FR" dirty="0" smtClean="0"/>
          </a:p>
          <a:p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later</a:t>
            </a:r>
            <a:r>
              <a:rPr lang="fr-FR" dirty="0" smtClean="0"/>
              <a:t> </a:t>
            </a:r>
            <a:r>
              <a:rPr lang="fr-FR" dirty="0" err="1" smtClean="0"/>
              <a:t>divide</a:t>
            </a:r>
            <a:r>
              <a:rPr lang="fr-FR" dirty="0" smtClean="0"/>
              <a:t> the </a:t>
            </a:r>
            <a:r>
              <a:rPr lang="fr-FR" dirty="0" err="1" smtClean="0"/>
              <a:t>SRs</a:t>
            </a:r>
            <a:r>
              <a:rPr lang="fr-FR" dirty="0" smtClean="0"/>
              <a:t> &amp; </a:t>
            </a:r>
            <a:r>
              <a:rPr lang="fr-FR" dirty="0" err="1" smtClean="0"/>
              <a:t>SDs</a:t>
            </a:r>
            <a:r>
              <a:rPr lang="fr-FR" dirty="0" smtClean="0"/>
              <a:t>; </a:t>
            </a:r>
            <a:r>
              <a:rPr lang="fr-FR" dirty="0" err="1" smtClean="0"/>
              <a:t>Mensheviks</a:t>
            </a:r>
            <a:r>
              <a:rPr lang="fr-FR" dirty="0" smtClean="0"/>
              <a:t> &amp; </a:t>
            </a:r>
            <a:r>
              <a:rPr lang="fr-FR" dirty="0" err="1" smtClean="0"/>
              <a:t>Bolsheviks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7072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Nikolay</a:t>
            </a:r>
            <a:r>
              <a:rPr lang="fr-FR" dirty="0" smtClean="0"/>
              <a:t> </a:t>
            </a:r>
            <a:r>
              <a:rPr lang="fr-FR" dirty="0" err="1" smtClean="0"/>
              <a:t>Chernyshevsky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Son of a </a:t>
            </a:r>
            <a:r>
              <a:rPr lang="fr-FR" dirty="0" err="1" smtClean="0"/>
              <a:t>parish</a:t>
            </a:r>
            <a:r>
              <a:rPr lang="fr-FR" dirty="0" smtClean="0"/>
              <a:t> </a:t>
            </a:r>
            <a:r>
              <a:rPr lang="fr-FR" dirty="0" err="1" smtClean="0"/>
              <a:t>priest</a:t>
            </a:r>
            <a:r>
              <a:rPr lang="fr-FR" dirty="0" smtClean="0"/>
              <a:t> – </a:t>
            </a:r>
            <a:r>
              <a:rPr lang="fr-FR" dirty="0" err="1" smtClean="0"/>
              <a:t>everyday</a:t>
            </a:r>
            <a:r>
              <a:rPr lang="fr-FR" dirty="0" smtClean="0"/>
              <a:t> </a:t>
            </a:r>
            <a:r>
              <a:rPr lang="fr-FR" dirty="0" err="1" smtClean="0"/>
              <a:t>origins</a:t>
            </a:r>
            <a:r>
              <a:rPr lang="fr-FR" dirty="0" smtClean="0"/>
              <a:t>; </a:t>
            </a:r>
            <a:r>
              <a:rPr lang="fr-FR" dirty="0" err="1" smtClean="0"/>
              <a:t>lived</a:t>
            </a:r>
            <a:r>
              <a:rPr lang="fr-FR" dirty="0" smtClean="0"/>
              <a:t> </a:t>
            </a:r>
            <a:r>
              <a:rPr lang="fr-FR" dirty="0" err="1" smtClean="0"/>
              <a:t>accordingly</a:t>
            </a:r>
            <a:endParaRPr lang="fr-FR" dirty="0" smtClean="0"/>
          </a:p>
          <a:p>
            <a:r>
              <a:rPr lang="fr-FR" dirty="0" err="1" smtClean="0"/>
              <a:t>Became</a:t>
            </a:r>
            <a:r>
              <a:rPr lang="fr-FR" dirty="0" smtClean="0"/>
              <a:t> </a:t>
            </a:r>
            <a:r>
              <a:rPr lang="fr-FR" dirty="0" err="1" smtClean="0"/>
              <a:t>pre-eminent</a:t>
            </a:r>
            <a:r>
              <a:rPr lang="fr-FR" dirty="0" smtClean="0"/>
              <a:t> </a:t>
            </a:r>
            <a:r>
              <a:rPr lang="fr-FR" dirty="0" err="1" smtClean="0"/>
              <a:t>populist</a:t>
            </a:r>
            <a:r>
              <a:rPr lang="fr-FR" dirty="0" smtClean="0"/>
              <a:t> figure</a:t>
            </a:r>
          </a:p>
          <a:p>
            <a:r>
              <a:rPr lang="fr-FR" dirty="0" smtClean="0"/>
              <a:t>Great influence on all </a:t>
            </a:r>
            <a:r>
              <a:rPr lang="fr-FR" dirty="0" err="1" smtClean="0"/>
              <a:t>later</a:t>
            </a:r>
            <a:r>
              <a:rPr lang="fr-FR" dirty="0" smtClean="0"/>
              <a:t> </a:t>
            </a:r>
            <a:r>
              <a:rPr lang="fr-FR" dirty="0" err="1" smtClean="0"/>
              <a:t>Russian</a:t>
            </a:r>
            <a:r>
              <a:rPr lang="fr-FR" dirty="0" smtClean="0"/>
              <a:t> </a:t>
            </a:r>
            <a:r>
              <a:rPr lang="fr-FR" dirty="0" err="1" smtClean="0"/>
              <a:t>revolutionary</a:t>
            </a:r>
            <a:r>
              <a:rPr lang="fr-FR" dirty="0" smtClean="0"/>
              <a:t> </a:t>
            </a:r>
            <a:r>
              <a:rPr lang="fr-FR" dirty="0" err="1" smtClean="0"/>
              <a:t>thought</a:t>
            </a:r>
            <a:endParaRPr lang="fr-FR" dirty="0" smtClean="0"/>
          </a:p>
          <a:p>
            <a:r>
              <a:rPr lang="fr-FR" dirty="0" smtClean="0"/>
              <a:t>‘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r>
              <a:rPr lang="fr-FR" dirty="0" smtClean="0"/>
              <a:t>?’ (1863) - </a:t>
            </a:r>
            <a:r>
              <a:rPr lang="fr-FR" dirty="0" err="1" smtClean="0"/>
              <a:t>watershed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endParaRPr lang="fr-FR" dirty="0" smtClean="0"/>
          </a:p>
          <a:p>
            <a:r>
              <a:rPr lang="fr-FR" dirty="0" smtClean="0"/>
              <a:t>Great influence on a </a:t>
            </a:r>
            <a:r>
              <a:rPr lang="fr-FR" dirty="0" err="1" smtClean="0"/>
              <a:t>young</a:t>
            </a:r>
            <a:r>
              <a:rPr lang="fr-FR" dirty="0" smtClean="0"/>
              <a:t> </a:t>
            </a:r>
            <a:r>
              <a:rPr lang="fr-FR" dirty="0" err="1" smtClean="0"/>
              <a:t>Lenin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Dry, </a:t>
            </a:r>
            <a:r>
              <a:rPr lang="fr-FR" dirty="0" err="1" smtClean="0"/>
              <a:t>factual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 of </a:t>
            </a:r>
            <a:r>
              <a:rPr lang="fr-FR" dirty="0" err="1" smtClean="0"/>
              <a:t>events</a:t>
            </a:r>
            <a:r>
              <a:rPr lang="fr-FR" dirty="0"/>
              <a:t> </a:t>
            </a:r>
            <a:r>
              <a:rPr lang="fr-FR" dirty="0" smtClean="0"/>
              <a:t>and </a:t>
            </a:r>
            <a:r>
              <a:rPr lang="fr-FR" dirty="0" err="1" smtClean="0"/>
              <a:t>ideas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Attempted</a:t>
            </a:r>
            <a:r>
              <a:rPr lang="fr-FR" dirty="0" smtClean="0"/>
              <a:t> </a:t>
            </a:r>
            <a:r>
              <a:rPr lang="fr-FR" dirty="0" err="1" smtClean="0"/>
              <a:t>detailed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of </a:t>
            </a:r>
            <a:r>
              <a:rPr lang="fr-FR" dirty="0" err="1" smtClean="0"/>
              <a:t>practical</a:t>
            </a:r>
            <a:r>
              <a:rPr lang="fr-FR" dirty="0" smtClean="0"/>
              <a:t> action</a:t>
            </a:r>
          </a:p>
          <a:p>
            <a:r>
              <a:rPr lang="fr-FR" dirty="0" err="1" smtClean="0"/>
              <a:t>Appealed</a:t>
            </a:r>
            <a:r>
              <a:rPr lang="fr-FR" dirty="0" smtClean="0"/>
              <a:t> to </a:t>
            </a:r>
            <a:r>
              <a:rPr lang="fr-FR" dirty="0" err="1" smtClean="0"/>
              <a:t>generation</a:t>
            </a:r>
            <a:r>
              <a:rPr lang="fr-FR" dirty="0" smtClean="0"/>
              <a:t> of </a:t>
            </a:r>
            <a:r>
              <a:rPr lang="fr-FR" dirty="0" err="1" smtClean="0"/>
              <a:t>disllusioned</a:t>
            </a:r>
            <a:r>
              <a:rPr lang="fr-FR" dirty="0" smtClean="0"/>
              <a:t> </a:t>
            </a:r>
            <a:r>
              <a:rPr lang="fr-FR" dirty="0" err="1" smtClean="0"/>
              <a:t>young</a:t>
            </a:r>
            <a:r>
              <a:rPr lang="fr-FR" dirty="0" smtClean="0"/>
              <a:t> </a:t>
            </a:r>
            <a:r>
              <a:rPr lang="fr-FR" dirty="0" err="1" smtClean="0"/>
              <a:t>Russians</a:t>
            </a:r>
            <a:endParaRPr lang="fr-FR" dirty="0" smtClean="0"/>
          </a:p>
          <a:p>
            <a:r>
              <a:rPr lang="fr-FR" dirty="0" err="1" smtClean="0"/>
              <a:t>Previous</a:t>
            </a:r>
            <a:r>
              <a:rPr lang="fr-FR" dirty="0" smtClean="0"/>
              <a:t> </a:t>
            </a:r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liberal</a:t>
            </a:r>
            <a:r>
              <a:rPr lang="fr-FR" dirty="0" smtClean="0"/>
              <a:t> </a:t>
            </a:r>
            <a:r>
              <a:rPr lang="fr-FR" dirty="0" err="1" smtClean="0"/>
              <a:t>theory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</a:t>
            </a:r>
            <a:r>
              <a:rPr lang="fr-FR" dirty="0" err="1" smtClean="0"/>
              <a:t>raised</a:t>
            </a:r>
            <a:r>
              <a:rPr lang="fr-FR" dirty="0" smtClean="0"/>
              <a:t> </a:t>
            </a:r>
            <a:r>
              <a:rPr lang="fr-FR" dirty="0" err="1" smtClean="0"/>
              <a:t>hopes</a:t>
            </a:r>
            <a:endParaRPr lang="fr-FR" dirty="0" smtClean="0"/>
          </a:p>
          <a:p>
            <a:r>
              <a:rPr lang="fr-FR" dirty="0" err="1" smtClean="0"/>
              <a:t>Dreams</a:t>
            </a:r>
            <a:r>
              <a:rPr lang="fr-FR" dirty="0" smtClean="0"/>
              <a:t> </a:t>
            </a:r>
            <a:r>
              <a:rPr lang="fr-FR" dirty="0" err="1" smtClean="0"/>
              <a:t>dashed</a:t>
            </a:r>
            <a:r>
              <a:rPr lang="fr-FR" dirty="0" smtClean="0"/>
              <a:t> in 1848-9 and </a:t>
            </a:r>
            <a:r>
              <a:rPr lang="fr-FR" dirty="0" err="1" smtClean="0"/>
              <a:t>again</a:t>
            </a:r>
            <a:r>
              <a:rPr lang="fr-FR" dirty="0" smtClean="0"/>
              <a:t> in 1861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566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Clarté.thmx</Template>
  <TotalTime>52303</TotalTime>
  <Words>1025</Words>
  <Application>Microsoft Office PowerPoint</Application>
  <PresentationFormat>Affichage à l'écran (4:3)</PresentationFormat>
  <Paragraphs>167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Clarté</vt:lpstr>
      <vt:lpstr>‘Russian Populism’</vt:lpstr>
      <vt:lpstr>Ideological Background</vt:lpstr>
      <vt:lpstr>Ideological Background</vt:lpstr>
      <vt:lpstr>Populist splits</vt:lpstr>
      <vt:lpstr>Q1 – How to treat the peasants?</vt:lpstr>
      <vt:lpstr>Q2 – What was the aim of the revolution?</vt:lpstr>
      <vt:lpstr>Q3 – How to justify revolution? </vt:lpstr>
      <vt:lpstr>Q3 – How to justify revolution? </vt:lpstr>
      <vt:lpstr>Who was Nikolay Chernyshevsky?</vt:lpstr>
      <vt:lpstr>What were his ideas?</vt:lpstr>
      <vt:lpstr>How effective were his ideas?</vt:lpstr>
      <vt:lpstr>Assessment of Populism</vt:lpstr>
    </vt:vector>
  </TitlesOfParts>
  <Company>Collège Champittet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Stalin’s Economic policies</dc:title>
  <dc:creator>Roland Lomenech</dc:creator>
  <cp:lastModifiedBy>James Cormick</cp:lastModifiedBy>
  <cp:revision>14</cp:revision>
  <cp:lastPrinted>2014-10-27T06:19:26Z</cp:lastPrinted>
  <dcterms:created xsi:type="dcterms:W3CDTF">2014-09-20T12:35:12Z</dcterms:created>
  <dcterms:modified xsi:type="dcterms:W3CDTF">2014-10-27T06:33:36Z</dcterms:modified>
</cp:coreProperties>
</file>