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5" r:id="rId4"/>
    <p:sldId id="258" r:id="rId5"/>
    <p:sldId id="264" r:id="rId6"/>
    <p:sldId id="259" r:id="rId7"/>
    <p:sldId id="278" r:id="rId8"/>
    <p:sldId id="267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82" r:id="rId19"/>
    <p:sldId id="283" r:id="rId20"/>
    <p:sldId id="279" r:id="rId21"/>
    <p:sldId id="284" r:id="rId22"/>
    <p:sldId id="280" r:id="rId23"/>
    <p:sldId id="281" r:id="rId24"/>
    <p:sldId id="276" r:id="rId25"/>
    <p:sldId id="27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96"/>
    <p:restoredTop sz="94599"/>
  </p:normalViewPr>
  <p:slideViewPr>
    <p:cSldViewPr snapToGrid="0" snapToObjects="1">
      <p:cViewPr>
        <p:scale>
          <a:sx n="60" d="100"/>
          <a:sy n="60" d="100"/>
        </p:scale>
        <p:origin x="296" y="1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Matu</a:t>
            </a:r>
            <a:r>
              <a:rPr lang="en-US" dirty="0" smtClean="0"/>
              <a:t> revision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European nationalism </a:t>
            </a:r>
            <a:r>
              <a:rPr lang="mr-IN" dirty="0" smtClean="0"/>
              <a:t>–</a:t>
            </a:r>
            <a:r>
              <a:rPr lang="en-US" dirty="0" smtClean="0"/>
              <a:t> napoleon, </a:t>
            </a:r>
            <a:r>
              <a:rPr lang="en-US" dirty="0" err="1" smtClean="0"/>
              <a:t>bismarck</a:t>
            </a:r>
            <a:r>
              <a:rPr lang="en-US" dirty="0" smtClean="0"/>
              <a:t>, </a:t>
            </a:r>
            <a:r>
              <a:rPr lang="en-US" dirty="0" err="1" smtClean="0"/>
              <a:t>risorgimento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617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.04 Unification of Germ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0" y="205740"/>
            <a:ext cx="7726680" cy="579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15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hleswig–Holstein Question 18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140" y="0"/>
            <a:ext cx="4709159" cy="609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239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layer.slideplayer.com/98/17020791/slides/slide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32" y="382772"/>
            <a:ext cx="7038753" cy="527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558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layer.slideplayer.com/98/17020791/slides/slide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307" y="170121"/>
            <a:ext cx="7719237" cy="578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288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layer.slideplayer.com/98/17020791/slides/slide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981" y="223282"/>
            <a:ext cx="7839740" cy="587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16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layer.slideplayer.com/98/17020791/slides/slide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54" y="170119"/>
            <a:ext cx="7641265" cy="573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73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player.slideplayer.com/98/17020791/slides/slide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368" y="212651"/>
            <a:ext cx="7400260" cy="555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183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layer.slideplayer.com/98/17020791/slides/slide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664" y="255181"/>
            <a:ext cx="7286847" cy="546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335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n on Hi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986" y="0"/>
            <a:ext cx="4746320" cy="608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699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e origins of Italian unification: 1815-1847 | History revision for GCSE,  IGCSE, I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94" y="446567"/>
            <a:ext cx="4295553" cy="511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34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760" y="280987"/>
            <a:ext cx="7112701" cy="5685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3759" y="5446986"/>
            <a:ext cx="353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Europe + populations 1789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71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layer.slideplayer.com/98/17020791/slides/slide_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864" y="0"/>
            <a:ext cx="7938977" cy="595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987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cond Italian war of Independence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70121"/>
            <a:ext cx="10356112" cy="582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388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ALIAN UNIFICATION – 4 TRAVELLING ACROSS 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67" y="0"/>
            <a:ext cx="5613991" cy="610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261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4 Italy ideas | garibaldi, italy, hi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177" y="0"/>
            <a:ext cx="5231219" cy="598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187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player.slideplayer.com/98/17020791/slides/slide_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572" y="148856"/>
            <a:ext cx="7868093" cy="590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62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layer.slideplayer.com/98/17020791/slides/slide_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11" y="148856"/>
            <a:ext cx="7910623" cy="593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28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pulation Map of Europe 1914 : r/MapPo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14" y="325120"/>
            <a:ext cx="9506536" cy="548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397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199" y="119001"/>
            <a:ext cx="5393709" cy="598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22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041" y="226411"/>
            <a:ext cx="7305675" cy="5657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09903" y="2409005"/>
            <a:ext cx="2982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Europe in 1815 after the Congress of Vienna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972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180" y="194310"/>
            <a:ext cx="78867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04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rman Confederation 1815-1866. - Maps on the 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81" y="340242"/>
            <a:ext cx="7097168" cy="536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67554" y="1105785"/>
            <a:ext cx="2998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German Confederation </a:t>
            </a:r>
          </a:p>
          <a:p>
            <a:r>
              <a:rPr lang="en-US" b="1" dirty="0" smtClean="0"/>
              <a:t>- 1815-1866</a:t>
            </a:r>
          </a:p>
          <a:p>
            <a:r>
              <a:rPr lang="en-US" dirty="0" smtClean="0"/>
              <a:t>39 states, including the Austrian and Prussian Empires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79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akinghistoryrelevant.files.wordpress.com/2012/04/germany-in-1860.gif?w=300&amp;h=2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480060"/>
            <a:ext cx="6743700" cy="512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538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e Positive and Negative Effects of German Unification timeline | T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4319"/>
            <a:ext cx="9464040" cy="564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40615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62</TotalTime>
  <Words>35</Words>
  <Application>Microsoft Macintosh PowerPoint</Application>
  <PresentationFormat>Widescreen</PresentationFormat>
  <Paragraphs>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Gill Sans MT</vt:lpstr>
      <vt:lpstr>Mangal</vt:lpstr>
      <vt:lpstr>Arial</vt:lpstr>
      <vt:lpstr>Gallery</vt:lpstr>
      <vt:lpstr>Matu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Matu revision</dc:title>
  <dc:creator>James Cormick</dc:creator>
  <cp:lastModifiedBy>James Cormick</cp:lastModifiedBy>
  <cp:revision>5</cp:revision>
  <dcterms:created xsi:type="dcterms:W3CDTF">2022-01-09T10:04:01Z</dcterms:created>
  <dcterms:modified xsi:type="dcterms:W3CDTF">2022-01-09T11:06:13Z</dcterms:modified>
</cp:coreProperties>
</file>