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7"/>
    <p:restoredTop sz="94574"/>
  </p:normalViewPr>
  <p:slideViewPr>
    <p:cSldViewPr>
      <p:cViewPr varScale="1">
        <p:scale>
          <a:sx n="64" d="100"/>
          <a:sy n="64" d="100"/>
        </p:scale>
        <p:origin x="168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862DC-77DD-C546-8D81-5AF42F9CC92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99B04-64C0-2C4B-9153-C4BB6D23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4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C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C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932BCD-08F6-4A04-A668-5A06D9050F17}" type="datetimeFigureOut">
              <a:rPr lang="fr-CH" smtClean="0"/>
              <a:t>06.10.21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BC7DD3-CFC1-4BC0-A1DC-865CC1D069C4}" type="slidenum">
              <a:rPr lang="fr-CH" smtClean="0"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Descartes </a:t>
            </a:r>
            <a:r>
              <a:rPr lang="fr-CH" dirty="0" err="1" smtClean="0"/>
              <a:t>Meditations</a:t>
            </a:r>
            <a:r>
              <a:rPr lang="fr-CH" dirty="0" smtClean="0"/>
              <a:t> I &amp; II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1720" y="5003322"/>
            <a:ext cx="6768752" cy="1371600"/>
          </a:xfrm>
        </p:spPr>
        <p:txBody>
          <a:bodyPr/>
          <a:lstStyle/>
          <a:p>
            <a:r>
              <a:rPr lang="fr-CH" dirty="0" smtClean="0"/>
              <a:t>How </a:t>
            </a:r>
            <a:r>
              <a:rPr lang="fr-CH" dirty="0" err="1" smtClean="0"/>
              <a:t>does</a:t>
            </a:r>
            <a:r>
              <a:rPr lang="fr-CH" dirty="0" smtClean="0"/>
              <a:t> Descartes argue for the </a:t>
            </a:r>
            <a:r>
              <a:rPr lang="fr-CH" dirty="0" err="1" smtClean="0"/>
              <a:t>primacy</a:t>
            </a:r>
            <a:r>
              <a:rPr lang="fr-CH" dirty="0" smtClean="0"/>
              <a:t> of the </a:t>
            </a:r>
            <a:r>
              <a:rPr lang="fr-CH" dirty="0" err="1" smtClean="0"/>
              <a:t>mind</a:t>
            </a:r>
            <a:r>
              <a:rPr lang="fr-CH" dirty="0" smtClean="0"/>
              <a:t>?</a:t>
            </a:r>
            <a:endParaRPr lang="fr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r>
              <a:rPr lang="fr-CH" dirty="0" smtClean="0"/>
              <a:t>How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arrive at </a:t>
            </a:r>
            <a:r>
              <a:rPr lang="fr-CH" dirty="0" err="1" smtClean="0"/>
              <a:t>his</a:t>
            </a:r>
            <a:r>
              <a:rPr lang="fr-CH" dirty="0" smtClean="0"/>
              <a:t> cogito? </a:t>
            </a:r>
            <a:r>
              <a:rPr lang="fr-CH" dirty="0" smtClean="0"/>
              <a:t>(</a:t>
            </a:r>
            <a:r>
              <a:rPr lang="fr-CH" dirty="0" smtClean="0"/>
              <a:t>17/18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previously</a:t>
            </a:r>
            <a:r>
              <a:rPr lang="fr-CH" dirty="0" smtClean="0"/>
              <a:t> </a:t>
            </a:r>
            <a:r>
              <a:rPr lang="fr-CH" dirty="0" err="1" smtClean="0"/>
              <a:t>see</a:t>
            </a:r>
            <a:r>
              <a:rPr lang="fr-CH" dirty="0" smtClean="0"/>
              <a:t> </a:t>
            </a:r>
            <a:r>
              <a:rPr lang="fr-CH" dirty="0" err="1" smtClean="0"/>
              <a:t>himself</a:t>
            </a:r>
            <a:r>
              <a:rPr lang="fr-CH" dirty="0" smtClean="0"/>
              <a:t> as </a:t>
            </a:r>
            <a:r>
              <a:rPr lang="fr-CH" dirty="0" err="1" smtClean="0"/>
              <a:t>being</a:t>
            </a:r>
            <a:r>
              <a:rPr lang="fr-CH" dirty="0" smtClean="0"/>
              <a:t>? (</a:t>
            </a:r>
            <a:r>
              <a:rPr lang="fr-CH" dirty="0" smtClean="0"/>
              <a:t>18/19)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How has </a:t>
            </a:r>
            <a:r>
              <a:rPr lang="fr-CH" dirty="0" err="1" smtClean="0"/>
              <a:t>his</a:t>
            </a:r>
            <a:r>
              <a:rPr lang="fr-CH" dirty="0" smtClean="0"/>
              <a:t> cogito </a:t>
            </a:r>
            <a:r>
              <a:rPr lang="fr-CH" dirty="0" err="1" smtClean="0"/>
              <a:t>affected</a:t>
            </a:r>
            <a:r>
              <a:rPr lang="fr-CH" dirty="0" smtClean="0"/>
              <a:t> </a:t>
            </a:r>
            <a:r>
              <a:rPr lang="fr-CH" dirty="0" err="1" smtClean="0"/>
              <a:t>those</a:t>
            </a:r>
            <a:r>
              <a:rPr lang="fr-CH" dirty="0" smtClean="0"/>
              <a:t> </a:t>
            </a:r>
            <a:r>
              <a:rPr lang="fr-CH" dirty="0" err="1" smtClean="0"/>
              <a:t>considerations</a:t>
            </a:r>
            <a:r>
              <a:rPr lang="fr-CH" dirty="0" smtClean="0"/>
              <a:t>? (</a:t>
            </a:r>
            <a:r>
              <a:rPr lang="fr-CH" dirty="0" smtClean="0"/>
              <a:t>19/20)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consider</a:t>
            </a:r>
            <a:r>
              <a:rPr lang="fr-CH" dirty="0" smtClean="0"/>
              <a:t> </a:t>
            </a:r>
            <a:r>
              <a:rPr lang="fr-CH" dirty="0" err="1" smtClean="0"/>
              <a:t>himself</a:t>
            </a:r>
            <a:r>
              <a:rPr lang="fr-CH" dirty="0" smtClean="0"/>
              <a:t> as </a:t>
            </a:r>
            <a:r>
              <a:rPr lang="fr-CH" dirty="0" err="1" smtClean="0"/>
              <a:t>possessing</a:t>
            </a:r>
            <a:r>
              <a:rPr lang="fr-CH" dirty="0" smtClean="0"/>
              <a:t> or </a:t>
            </a:r>
            <a:r>
              <a:rPr lang="fr-CH" dirty="0" err="1" smtClean="0"/>
              <a:t>having</a:t>
            </a:r>
            <a:r>
              <a:rPr lang="fr-CH" dirty="0" smtClean="0"/>
              <a:t>? </a:t>
            </a:r>
            <a:r>
              <a:rPr lang="fr-CH" dirty="0" smtClean="0"/>
              <a:t>(20)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How has cogito </a:t>
            </a:r>
            <a:r>
              <a:rPr lang="fr-CH" dirty="0" err="1" smtClean="0"/>
              <a:t>affected</a:t>
            </a:r>
            <a:r>
              <a:rPr lang="fr-CH" dirty="0" smtClean="0"/>
              <a:t> </a:t>
            </a:r>
            <a:r>
              <a:rPr lang="fr-CH" dirty="0" err="1" smtClean="0"/>
              <a:t>those</a:t>
            </a:r>
            <a:r>
              <a:rPr lang="fr-CH" dirty="0" smtClean="0"/>
              <a:t> </a:t>
            </a:r>
            <a:r>
              <a:rPr lang="fr-CH" dirty="0" err="1" smtClean="0"/>
              <a:t>considerations</a:t>
            </a:r>
            <a:r>
              <a:rPr lang="fr-CH" dirty="0" smtClean="0"/>
              <a:t>? </a:t>
            </a:r>
            <a:r>
              <a:rPr lang="fr-CH" dirty="0" smtClean="0"/>
              <a:t>(</a:t>
            </a:r>
            <a:r>
              <a:rPr lang="fr-CH" dirty="0" smtClean="0"/>
              <a:t>20/21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question </a:t>
            </a:r>
            <a:r>
              <a:rPr lang="fr-CH" dirty="0" err="1" smtClean="0"/>
              <a:t>remains</a:t>
            </a:r>
            <a:r>
              <a:rPr lang="fr-CH" dirty="0" smtClean="0"/>
              <a:t>) </a:t>
            </a:r>
            <a:r>
              <a:rPr lang="fr-CH" dirty="0" smtClean="0"/>
              <a:t>(</a:t>
            </a:r>
            <a:r>
              <a:rPr lang="fr-CH" dirty="0" smtClean="0"/>
              <a:t>21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fr-CH" dirty="0" smtClean="0"/>
              <a:t>How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explore </a:t>
            </a:r>
            <a:r>
              <a:rPr lang="fr-CH" dirty="0" err="1" smtClean="0"/>
              <a:t>this</a:t>
            </a:r>
            <a:r>
              <a:rPr lang="fr-CH" dirty="0" smtClean="0"/>
              <a:t> question? </a:t>
            </a:r>
            <a:r>
              <a:rPr lang="fr-CH" dirty="0" smtClean="0"/>
              <a:t>(</a:t>
            </a:r>
            <a:r>
              <a:rPr lang="fr-CH" dirty="0" smtClean="0"/>
              <a:t>21/22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problem</a:t>
            </a:r>
            <a:r>
              <a:rPr lang="fr-CH" dirty="0" smtClean="0"/>
              <a:t> </a:t>
            </a:r>
            <a:r>
              <a:rPr lang="fr-CH" dirty="0" err="1" smtClean="0"/>
              <a:t>concerning</a:t>
            </a:r>
            <a:r>
              <a:rPr lang="fr-CH" dirty="0" smtClean="0"/>
              <a:t> imagination </a:t>
            </a:r>
            <a:r>
              <a:rPr lang="fr-CH" dirty="0" err="1" smtClean="0"/>
              <a:t>therefore</a:t>
            </a:r>
            <a:r>
              <a:rPr lang="fr-CH" dirty="0" smtClean="0"/>
              <a:t> </a:t>
            </a:r>
            <a:r>
              <a:rPr lang="fr-CH" dirty="0" err="1" smtClean="0"/>
              <a:t>remains</a:t>
            </a:r>
            <a:r>
              <a:rPr lang="fr-CH" dirty="0" smtClean="0"/>
              <a:t>? </a:t>
            </a:r>
            <a:r>
              <a:rPr lang="fr-CH" dirty="0" smtClean="0"/>
              <a:t>(</a:t>
            </a:r>
            <a:r>
              <a:rPr lang="fr-CH" dirty="0" smtClean="0"/>
              <a:t>22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Outline</a:t>
            </a:r>
            <a:r>
              <a:rPr lang="fr-CH" dirty="0" smtClean="0"/>
              <a:t> Descartes observations about </a:t>
            </a:r>
            <a:r>
              <a:rPr lang="fr-CH" dirty="0" err="1" smtClean="0"/>
              <a:t>beeswax</a:t>
            </a:r>
            <a:r>
              <a:rPr lang="fr-CH" dirty="0" smtClean="0"/>
              <a:t>…… </a:t>
            </a:r>
            <a:r>
              <a:rPr lang="fr-CH" dirty="0" smtClean="0"/>
              <a:t>(</a:t>
            </a:r>
            <a:r>
              <a:rPr lang="fr-CH" dirty="0" smtClean="0"/>
              <a:t>23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How do </a:t>
            </a:r>
            <a:r>
              <a:rPr lang="fr-CH" dirty="0" err="1" smtClean="0"/>
              <a:t>these</a:t>
            </a:r>
            <a:r>
              <a:rPr lang="fr-CH" dirty="0" smtClean="0"/>
              <a:t> observations help </a:t>
            </a:r>
            <a:r>
              <a:rPr lang="fr-CH" dirty="0" err="1" smtClean="0"/>
              <a:t>him</a:t>
            </a:r>
            <a:r>
              <a:rPr lang="fr-CH" dirty="0" smtClean="0"/>
              <a:t> to deal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problem</a:t>
            </a:r>
            <a:r>
              <a:rPr lang="fr-CH" dirty="0" smtClean="0"/>
              <a:t> </a:t>
            </a:r>
            <a:r>
              <a:rPr lang="fr-CH" dirty="0" err="1" smtClean="0"/>
              <a:t>concerning</a:t>
            </a:r>
            <a:r>
              <a:rPr lang="fr-CH" dirty="0" smtClean="0"/>
              <a:t> imagination</a:t>
            </a:r>
            <a:r>
              <a:rPr lang="fr-CH" dirty="0" smtClean="0"/>
              <a:t>?(</a:t>
            </a:r>
            <a:r>
              <a:rPr lang="fr-CH" dirty="0" smtClean="0"/>
              <a:t>24/25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write</a:t>
            </a:r>
            <a:r>
              <a:rPr lang="fr-CH" dirty="0" smtClean="0"/>
              <a:t> the </a:t>
            </a:r>
            <a:r>
              <a:rPr lang="fr-CH" dirty="0" err="1" smtClean="0"/>
              <a:t>Meditations</a:t>
            </a:r>
            <a:r>
              <a:rPr lang="fr-CH" dirty="0" smtClean="0"/>
              <a:t>? </a:t>
            </a:r>
            <a:r>
              <a:rPr lang="fr-CH" dirty="0" smtClean="0"/>
              <a:t>(</a:t>
            </a:r>
            <a:r>
              <a:rPr lang="fr-CH" dirty="0" smtClean="0"/>
              <a:t>10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then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Descartes </a:t>
            </a:r>
            <a:r>
              <a:rPr lang="fr-CH" dirty="0" err="1" smtClean="0"/>
              <a:t>believe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to trust? </a:t>
            </a:r>
            <a:r>
              <a:rPr lang="fr-CH" dirty="0" smtClean="0"/>
              <a:t>(</a:t>
            </a:r>
            <a:r>
              <a:rPr lang="fr-CH" dirty="0" smtClean="0"/>
              <a:t>25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How </a:t>
            </a:r>
            <a:r>
              <a:rPr lang="fr-CH" dirty="0" err="1" smtClean="0"/>
              <a:t>does</a:t>
            </a:r>
            <a:r>
              <a:rPr lang="fr-CH" dirty="0" smtClean="0"/>
              <a:t> Descartes </a:t>
            </a:r>
            <a:r>
              <a:rPr lang="fr-CH" dirty="0" err="1" smtClean="0"/>
              <a:t>apply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to </a:t>
            </a:r>
            <a:r>
              <a:rPr lang="fr-CH" dirty="0" err="1" smtClean="0"/>
              <a:t>Knowledge</a:t>
            </a:r>
            <a:r>
              <a:rPr lang="fr-CH" dirty="0" smtClean="0"/>
              <a:t> of </a:t>
            </a:r>
            <a:r>
              <a:rPr lang="fr-CH" dirty="0" err="1" smtClean="0"/>
              <a:t>ourselves</a:t>
            </a:r>
            <a:r>
              <a:rPr lang="fr-CH" dirty="0" smtClean="0"/>
              <a:t>? </a:t>
            </a:r>
            <a:r>
              <a:rPr lang="fr-CH" dirty="0" smtClean="0"/>
              <a:t>(</a:t>
            </a:r>
            <a:r>
              <a:rPr lang="fr-CH" dirty="0" smtClean="0"/>
              <a:t>25/26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the </a:t>
            </a:r>
            <a:r>
              <a:rPr lang="fr-CH" dirty="0" err="1" smtClean="0"/>
              <a:t>foundations</a:t>
            </a:r>
            <a:r>
              <a:rPr lang="fr-CH" dirty="0" smtClean="0"/>
              <a:t> of </a:t>
            </a:r>
            <a:r>
              <a:rPr lang="fr-CH" dirty="0" err="1" smtClean="0"/>
              <a:t>knowledge</a:t>
            </a:r>
            <a:r>
              <a:rPr lang="fr-CH" dirty="0" smtClean="0"/>
              <a:t> </a:t>
            </a:r>
            <a:r>
              <a:rPr lang="fr-CH" dirty="0" err="1" smtClean="0"/>
              <a:t>therefore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built</a:t>
            </a:r>
            <a:r>
              <a:rPr lang="fr-CH" dirty="0" smtClean="0"/>
              <a:t> </a:t>
            </a:r>
            <a:r>
              <a:rPr lang="fr-CH" dirty="0" err="1" smtClean="0"/>
              <a:t>upon</a:t>
            </a:r>
            <a:r>
              <a:rPr lang="fr-CH" dirty="0" smtClean="0"/>
              <a:t>? </a:t>
            </a:r>
            <a:r>
              <a:rPr lang="fr-CH" dirty="0" smtClean="0"/>
              <a:t>(</a:t>
            </a:r>
            <a:r>
              <a:rPr lang="fr-CH" dirty="0" smtClean="0"/>
              <a:t>26/27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approach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Descartes structure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Meditations</a:t>
            </a:r>
            <a:r>
              <a:rPr lang="fr-CH" dirty="0" smtClean="0"/>
              <a:t> </a:t>
            </a:r>
            <a:r>
              <a:rPr lang="fr-CH" dirty="0" err="1" smtClean="0"/>
              <a:t>around</a:t>
            </a:r>
            <a:r>
              <a:rPr lang="fr-CH" dirty="0" smtClean="0"/>
              <a:t>?(</a:t>
            </a:r>
            <a:r>
              <a:rPr lang="fr-CH" dirty="0" smtClean="0"/>
              <a:t>10/11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look at sleeping and </a:t>
            </a:r>
            <a:r>
              <a:rPr lang="fr-CH" dirty="0" err="1" smtClean="0"/>
              <a:t>dreaming</a:t>
            </a:r>
            <a:r>
              <a:rPr lang="fr-CH" dirty="0" smtClean="0"/>
              <a:t>? </a:t>
            </a:r>
            <a:r>
              <a:rPr lang="fr-CH" dirty="0" smtClean="0"/>
              <a:t>(</a:t>
            </a:r>
            <a:r>
              <a:rPr lang="fr-CH" dirty="0" smtClean="0"/>
              <a:t>12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conclusions </a:t>
            </a:r>
            <a:r>
              <a:rPr lang="fr-CH" dirty="0" err="1" smtClean="0"/>
              <a:t>does</a:t>
            </a:r>
            <a:r>
              <a:rPr lang="fr-CH" dirty="0" smtClean="0"/>
              <a:t> Descartes </a:t>
            </a:r>
            <a:r>
              <a:rPr lang="fr-CH" dirty="0" err="1" smtClean="0"/>
              <a:t>reach</a:t>
            </a:r>
            <a:r>
              <a:rPr lang="fr-CH" dirty="0" smtClean="0"/>
              <a:t> as a </a:t>
            </a:r>
            <a:r>
              <a:rPr lang="fr-CH" dirty="0" err="1" smtClean="0"/>
              <a:t>result</a:t>
            </a:r>
            <a:r>
              <a:rPr lang="fr-CH" dirty="0" smtClean="0"/>
              <a:t>? </a:t>
            </a:r>
            <a:r>
              <a:rPr lang="fr-CH" dirty="0" smtClean="0"/>
              <a:t>(</a:t>
            </a:r>
            <a:r>
              <a:rPr lang="fr-CH" dirty="0" smtClean="0"/>
              <a:t>12/13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mentioned</a:t>
            </a:r>
            <a:r>
              <a:rPr lang="fr-CH" dirty="0" smtClean="0"/>
              <a:t>? </a:t>
            </a:r>
            <a:r>
              <a:rPr lang="fr-CH" dirty="0" smtClean="0"/>
              <a:t>(</a:t>
            </a:r>
            <a:r>
              <a:rPr lang="fr-CH" dirty="0" smtClean="0"/>
              <a:t>13/14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How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help Descartes </a:t>
            </a:r>
            <a:r>
              <a:rPr lang="fr-CH" dirty="0" err="1" smtClean="0"/>
              <a:t>conclude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must not trust </a:t>
            </a:r>
            <a:r>
              <a:rPr lang="fr-CH" dirty="0" err="1" smtClean="0"/>
              <a:t>any</a:t>
            </a:r>
            <a:r>
              <a:rPr lang="fr-CH" dirty="0" smtClean="0"/>
              <a:t> of </a:t>
            </a:r>
            <a:r>
              <a:rPr lang="fr-CH" dirty="0" err="1" smtClean="0"/>
              <a:t>his</a:t>
            </a:r>
            <a:r>
              <a:rPr lang="fr-CH" dirty="0" smtClean="0"/>
              <a:t> former opinions? </a:t>
            </a:r>
            <a:r>
              <a:rPr lang="fr-CH" dirty="0" smtClean="0"/>
              <a:t>(</a:t>
            </a:r>
            <a:r>
              <a:rPr lang="fr-CH" dirty="0" smtClean="0"/>
              <a:t>14/15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lead </a:t>
            </a:r>
            <a:r>
              <a:rPr lang="fr-CH" dirty="0" err="1" smtClean="0"/>
              <a:t>him</a:t>
            </a:r>
            <a:r>
              <a:rPr lang="fr-CH" dirty="0" smtClean="0"/>
              <a:t> to </a:t>
            </a:r>
            <a:r>
              <a:rPr lang="fr-CH" dirty="0" err="1" smtClean="0"/>
              <a:t>conclude</a:t>
            </a:r>
            <a:r>
              <a:rPr lang="fr-CH" dirty="0" smtClean="0"/>
              <a:t>? </a:t>
            </a:r>
            <a:r>
              <a:rPr lang="fr-CH" dirty="0" smtClean="0"/>
              <a:t>(15/16)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Descartes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hope</a:t>
            </a:r>
            <a:r>
              <a:rPr lang="fr-CH" dirty="0" smtClean="0"/>
              <a:t> to </a:t>
            </a:r>
            <a:r>
              <a:rPr lang="fr-CH" dirty="0" err="1" smtClean="0"/>
              <a:t>achieve</a:t>
            </a:r>
            <a:r>
              <a:rPr lang="fr-CH" dirty="0" smtClean="0"/>
              <a:t>? (</a:t>
            </a:r>
            <a:r>
              <a:rPr lang="fr-CH" dirty="0" smtClean="0"/>
              <a:t>16/17)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259</Words>
  <Application>Microsoft Macintosh PowerPoint</Application>
  <PresentationFormat>On-screen Show (4:3)</PresentationFormat>
  <Paragraphs>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Century Schoolbook</vt:lpstr>
      <vt:lpstr>Wingdings</vt:lpstr>
      <vt:lpstr>Wingdings 2</vt:lpstr>
      <vt:lpstr>Oriel</vt:lpstr>
      <vt:lpstr>Descartes Meditations I &amp; II</vt:lpstr>
      <vt:lpstr>Why write the Meditations? (10)</vt:lpstr>
      <vt:lpstr>What approach will Descartes structure his Meditations around?(10/11)</vt:lpstr>
      <vt:lpstr>Why does he look at sleeping and dreaming? (12)</vt:lpstr>
      <vt:lpstr>What conclusions does Descartes reach as a result? (12/13)</vt:lpstr>
      <vt:lpstr>Why is God now mentioned? (13/14)</vt:lpstr>
      <vt:lpstr>How does this help Descartes conclude he must not trust any of his former opinions? (14/15)</vt:lpstr>
      <vt:lpstr>What does this lead him to conclude? (15/16)</vt:lpstr>
      <vt:lpstr>What does Descartes now hope to achieve? (16/17)</vt:lpstr>
      <vt:lpstr>How does he arrive at his cogito? (17/18)</vt:lpstr>
      <vt:lpstr>What did he previously see himself as being? (18/19)</vt:lpstr>
      <vt:lpstr>How has his cogito affected those considerations? (19/20)</vt:lpstr>
      <vt:lpstr>What did he consider himself as possessing or having? (20)</vt:lpstr>
      <vt:lpstr>How has cogito affected those considerations? (20/21)</vt:lpstr>
      <vt:lpstr>What question remains) (21)</vt:lpstr>
      <vt:lpstr>How does he explore this question? (21/22)</vt:lpstr>
      <vt:lpstr>What problem concerning imagination therefore remains? (22)</vt:lpstr>
      <vt:lpstr>Outline Descartes observations about beeswax…… (23)</vt:lpstr>
      <vt:lpstr>How do these observations help him to deal with his problem concerning imagination?(24/25)</vt:lpstr>
      <vt:lpstr>What then does Descartes believe we can start to trust? (25)</vt:lpstr>
      <vt:lpstr>How does Descartes apply this to Knowledge of ourselves? (25/26)</vt:lpstr>
      <vt:lpstr>What can the foundations of knowledge therefore be built upon? (26/27)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Descartes Meditations I &amp; II</dc:title>
  <dc:creator>james.cormick</dc:creator>
  <cp:lastModifiedBy>James Cormick</cp:lastModifiedBy>
  <cp:revision>5</cp:revision>
  <cp:lastPrinted>2021-10-06T08:02:54Z</cp:lastPrinted>
  <dcterms:created xsi:type="dcterms:W3CDTF">2012-11-22T11:16:47Z</dcterms:created>
  <dcterms:modified xsi:type="dcterms:W3CDTF">2021-10-06T08:02:58Z</dcterms:modified>
</cp:coreProperties>
</file>