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256" r:id="rId2"/>
    <p:sldId id="274" r:id="rId3"/>
    <p:sldId id="275" r:id="rId4"/>
    <p:sldId id="276" r:id="rId5"/>
    <p:sldId id="277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87" r:id="rId15"/>
    <p:sldId id="259" r:id="rId16"/>
    <p:sldId id="260" r:id="rId17"/>
    <p:sldId id="258" r:id="rId18"/>
    <p:sldId id="261" r:id="rId19"/>
    <p:sldId id="262" r:id="rId20"/>
    <p:sldId id="263" r:id="rId21"/>
    <p:sldId id="264" r:id="rId22"/>
    <p:sldId id="265" r:id="rId23"/>
    <p:sldId id="28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78" r:id="rId3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/>
    <p:restoredTop sz="94715"/>
  </p:normalViewPr>
  <p:slideViewPr>
    <p:cSldViewPr>
      <p:cViewPr varScale="1">
        <p:scale>
          <a:sx n="153" d="100"/>
          <a:sy n="153" d="100"/>
        </p:scale>
        <p:origin x="29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749B5-C904-1B4B-A4E6-948F4A8F30F5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B6CE42-FF2C-7E45-9776-B32C5D7D9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43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8F30F-9F96-E14B-8724-9F258EA70F29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73B48-6FC5-D44C-A53C-9E0275E78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269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B6D5-F047-4DBD-A5C3-E5820FD332C4}" type="datetimeFigureOut">
              <a:rPr lang="fr-CH" smtClean="0"/>
              <a:t>26.11.20</a:t>
            </a:fld>
            <a:endParaRPr lang="fr-CH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2243937-D92D-42C1-B9C4-F43D86B73DFA}" type="slidenum">
              <a:rPr lang="fr-CH" smtClean="0"/>
              <a:t>‹#›</a:t>
            </a:fld>
            <a:endParaRPr lang="fr-CH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B6D5-F047-4DBD-A5C3-E5820FD332C4}" type="datetimeFigureOut">
              <a:rPr lang="fr-CH" smtClean="0"/>
              <a:t>26.11.20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3937-D92D-42C1-B9C4-F43D86B73DFA}" type="slidenum">
              <a:rPr lang="fr-CH" smtClean="0"/>
              <a:t>‹#›</a:t>
            </a:fld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2243937-D92D-42C1-B9C4-F43D86B73DFA}" type="slidenum">
              <a:rPr lang="fr-CH" smtClean="0"/>
              <a:t>‹#›</a:t>
            </a:fld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B6D5-F047-4DBD-A5C3-E5820FD332C4}" type="datetimeFigureOut">
              <a:rPr lang="fr-CH" smtClean="0"/>
              <a:t>26.11.20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B6D5-F047-4DBD-A5C3-E5820FD332C4}" type="datetimeFigureOut">
              <a:rPr lang="fr-CH" smtClean="0"/>
              <a:t>26.11.20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2243937-D92D-42C1-B9C4-F43D86B73DFA}" type="slidenum">
              <a:rPr lang="fr-CH" smtClean="0"/>
              <a:t>‹#›</a:t>
            </a:fld>
            <a:endParaRPr lang="fr-CH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B6D5-F047-4DBD-A5C3-E5820FD332C4}" type="datetimeFigureOut">
              <a:rPr lang="fr-CH" smtClean="0"/>
              <a:t>26.11.20</a:t>
            </a:fld>
            <a:endParaRPr lang="fr-CH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2243937-D92D-42C1-B9C4-F43D86B73DFA}" type="slidenum">
              <a:rPr lang="fr-CH" smtClean="0"/>
              <a:t>‹#›</a:t>
            </a:fld>
            <a:endParaRPr lang="fr-CH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01AB6D5-F047-4DBD-A5C3-E5820FD332C4}" type="datetimeFigureOut">
              <a:rPr lang="fr-CH" smtClean="0"/>
              <a:t>26.11.20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3937-D92D-42C1-B9C4-F43D86B73DFA}" type="slidenum">
              <a:rPr lang="fr-CH" smtClean="0"/>
              <a:t>‹#›</a:t>
            </a:fld>
            <a:endParaRPr lang="fr-CH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B6D5-F047-4DBD-A5C3-E5820FD332C4}" type="datetimeFigureOut">
              <a:rPr lang="fr-CH" smtClean="0"/>
              <a:t>26.11.20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CH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2243937-D92D-42C1-B9C4-F43D86B73DFA}" type="slidenum">
              <a:rPr lang="fr-CH" smtClean="0"/>
              <a:t>‹#›</a:t>
            </a:fld>
            <a:endParaRPr lang="fr-CH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B6D5-F047-4DBD-A5C3-E5820FD332C4}" type="datetimeFigureOut">
              <a:rPr lang="fr-CH" smtClean="0"/>
              <a:t>26.11.20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2243937-D92D-42C1-B9C4-F43D86B73DFA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B6D5-F047-4DBD-A5C3-E5820FD332C4}" type="datetimeFigureOut">
              <a:rPr lang="fr-CH" smtClean="0"/>
              <a:t>26.11.20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243937-D92D-42C1-B9C4-F43D86B73DFA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2243937-D92D-42C1-B9C4-F43D86B73DFA}" type="slidenum">
              <a:rPr lang="fr-CH" smtClean="0"/>
              <a:t>‹#›</a:t>
            </a:fld>
            <a:endParaRPr lang="fr-CH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B6D5-F047-4DBD-A5C3-E5820FD332C4}" type="datetimeFigureOut">
              <a:rPr lang="fr-CH" smtClean="0"/>
              <a:t>26.11.20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2243937-D92D-42C1-B9C4-F43D86B73DFA}" type="slidenum">
              <a:rPr lang="fr-CH" smtClean="0"/>
              <a:t>‹#›</a:t>
            </a:fld>
            <a:endParaRPr lang="fr-CH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01AB6D5-F047-4DBD-A5C3-E5820FD332C4}" type="datetimeFigureOut">
              <a:rPr lang="fr-CH" smtClean="0"/>
              <a:t>26.11.20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01AB6D5-F047-4DBD-A5C3-E5820FD332C4}" type="datetimeFigureOut">
              <a:rPr lang="fr-CH" smtClean="0"/>
              <a:t>26.11.20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CH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2243937-D92D-42C1-B9C4-F43D86B73DFA}" type="slidenum">
              <a:rPr lang="fr-CH" smtClean="0"/>
              <a:t>‹#›</a:t>
            </a:fld>
            <a:endParaRPr lang="fr-CH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>
          <a:xfrm flipV="1">
            <a:off x="3779912" y="5301208"/>
            <a:ext cx="1872208" cy="72008"/>
          </a:xfrm>
        </p:spPr>
        <p:txBody>
          <a:bodyPr>
            <a:normAutofit fontScale="25000" lnSpcReduction="20000"/>
          </a:bodyPr>
          <a:lstStyle/>
          <a:p>
            <a:endParaRPr lang="fr-CH" dirty="0"/>
          </a:p>
        </p:txBody>
      </p:sp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Truth?</a:t>
            </a:r>
            <a:br>
              <a:rPr lang="fr-CH" dirty="0" smtClean="0"/>
            </a:br>
            <a:endParaRPr lang="fr-CH" sz="36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212976"/>
            <a:ext cx="1981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smtClean="0"/>
              <a:t>COHERENCE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H" dirty="0" err="1" smtClean="0"/>
              <a:t>Cheese</a:t>
            </a:r>
            <a:r>
              <a:rPr lang="fr-CH" dirty="0" smtClean="0"/>
              <a:t> fondue </a:t>
            </a:r>
            <a:r>
              <a:rPr lang="fr-CH" dirty="0" err="1" smtClean="0"/>
              <a:t>should</a:t>
            </a:r>
            <a:r>
              <a:rPr lang="fr-CH" dirty="0" smtClean="0"/>
              <a:t> </a:t>
            </a:r>
            <a:r>
              <a:rPr lang="fr-CH" dirty="0" err="1" smtClean="0"/>
              <a:t>only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eaten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white </a:t>
            </a:r>
            <a:r>
              <a:rPr lang="fr-CH" dirty="0" err="1" smtClean="0"/>
              <a:t>wine</a:t>
            </a:r>
            <a:r>
              <a:rPr lang="fr-CH" dirty="0" smtClean="0"/>
              <a:t> or warm </a:t>
            </a:r>
            <a:r>
              <a:rPr lang="fr-CH" dirty="0" err="1" smtClean="0"/>
              <a:t>tea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68642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smtClean="0"/>
              <a:t>PRAGMATIC</a:t>
            </a:r>
            <a:endParaRPr lang="fr-CH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smtClean="0"/>
              <a:t>Donald </a:t>
            </a:r>
            <a:r>
              <a:rPr lang="fr-CH" dirty="0" err="1" smtClean="0"/>
              <a:t>Trump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going</a:t>
            </a:r>
            <a:r>
              <a:rPr lang="fr-CH" dirty="0" smtClean="0"/>
              <a:t> to </a:t>
            </a:r>
            <a:r>
              <a:rPr lang="fr-CH" dirty="0" err="1" smtClean="0"/>
              <a:t>win</a:t>
            </a:r>
            <a:r>
              <a:rPr lang="fr-CH" dirty="0" smtClean="0"/>
              <a:t> a 2</a:t>
            </a:r>
            <a:r>
              <a:rPr lang="fr-CH" baseline="30000" dirty="0" smtClean="0"/>
              <a:t>nd</a:t>
            </a:r>
            <a:r>
              <a:rPr lang="fr-CH" dirty="0" smtClean="0"/>
              <a:t> </a:t>
            </a:r>
            <a:r>
              <a:rPr lang="fr-CH" dirty="0" err="1" smtClean="0"/>
              <a:t>term</a:t>
            </a:r>
            <a:r>
              <a:rPr lang="fr-CH" dirty="0" smtClean="0"/>
              <a:t> as US </a:t>
            </a:r>
            <a:r>
              <a:rPr lang="fr-CH" dirty="0" err="1" smtClean="0"/>
              <a:t>President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52023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smtClean="0"/>
              <a:t>CORRESPONDENCE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990656" cy="1470025"/>
          </a:xfrm>
        </p:spPr>
        <p:txBody>
          <a:bodyPr>
            <a:normAutofit fontScale="90000"/>
          </a:bodyPr>
          <a:lstStyle/>
          <a:p>
            <a:r>
              <a:rPr lang="fr-CH" dirty="0" smtClean="0"/>
              <a:t>Teenager`s </a:t>
            </a:r>
            <a:r>
              <a:rPr lang="fr-CH" dirty="0" err="1" smtClean="0"/>
              <a:t>brains</a:t>
            </a:r>
            <a:r>
              <a:rPr lang="fr-CH" dirty="0" smtClean="0"/>
              <a:t> </a:t>
            </a:r>
            <a:r>
              <a:rPr lang="fr-CH" dirty="0" err="1" smtClean="0"/>
              <a:t>only</a:t>
            </a:r>
            <a:r>
              <a:rPr lang="fr-CH" dirty="0"/>
              <a:t> </a:t>
            </a:r>
            <a:r>
              <a:rPr lang="fr-CH" dirty="0" err="1" smtClean="0"/>
              <a:t>start</a:t>
            </a:r>
            <a:r>
              <a:rPr lang="fr-CH" dirty="0" smtClean="0"/>
              <a:t> to </a:t>
            </a:r>
            <a:r>
              <a:rPr lang="fr-CH" dirty="0" err="1" smtClean="0"/>
              <a:t>function</a:t>
            </a:r>
            <a:r>
              <a:rPr lang="fr-CH" dirty="0" smtClean="0"/>
              <a:t> </a:t>
            </a:r>
            <a:r>
              <a:rPr lang="fr-CH" dirty="0" err="1" smtClean="0"/>
              <a:t>at</a:t>
            </a:r>
            <a:r>
              <a:rPr lang="fr-CH" dirty="0" smtClean="0"/>
              <a:t> a </a:t>
            </a:r>
            <a:r>
              <a:rPr lang="fr-CH" dirty="0" err="1" smtClean="0"/>
              <a:t>higher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r>
              <a:rPr lang="fr-CH" dirty="0" smtClean="0"/>
              <a:t> </a:t>
            </a:r>
            <a:r>
              <a:rPr lang="fr-CH" dirty="0" err="1" smtClean="0"/>
              <a:t>after</a:t>
            </a:r>
            <a:r>
              <a:rPr lang="fr-CH" dirty="0" smtClean="0"/>
              <a:t> 10 </a:t>
            </a:r>
            <a:r>
              <a:rPr lang="fr-CH" dirty="0" err="1" smtClean="0"/>
              <a:t>am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20099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smtClean="0"/>
              <a:t>CORRESPONDENCE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err="1" smtClean="0"/>
              <a:t>Alcohol</a:t>
            </a:r>
            <a:r>
              <a:rPr lang="fr-CH" dirty="0" smtClean="0"/>
              <a:t> </a:t>
            </a:r>
            <a:r>
              <a:rPr lang="fr-CH" dirty="0" err="1" smtClean="0"/>
              <a:t>always</a:t>
            </a:r>
            <a:r>
              <a:rPr lang="fr-CH" dirty="0" smtClean="0"/>
              <a:t> </a:t>
            </a:r>
            <a:r>
              <a:rPr lang="fr-CH" dirty="0" err="1" smtClean="0"/>
              <a:t>makes</a:t>
            </a:r>
            <a:r>
              <a:rPr lang="fr-CH" dirty="0" smtClean="0"/>
              <a:t> for a good night out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9352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r-IN" dirty="0" smtClean="0"/>
              <a:t>…</a:t>
            </a:r>
            <a:r>
              <a:rPr lang="fr-CH" dirty="0" err="1" smtClean="0"/>
              <a:t>share</a:t>
            </a:r>
            <a:r>
              <a:rPr lang="fr-CH" dirty="0" smtClean="0"/>
              <a:t> </a:t>
            </a:r>
            <a:r>
              <a:rPr lang="fr-CH" dirty="0" err="1" smtClean="0"/>
              <a:t>your</a:t>
            </a:r>
            <a:r>
              <a:rPr lang="fr-CH" dirty="0" smtClean="0"/>
              <a:t> </a:t>
            </a:r>
            <a:r>
              <a:rPr lang="fr-CH" dirty="0" err="1" smtClean="0"/>
              <a:t>answers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</a:t>
            </a:r>
            <a:r>
              <a:rPr lang="fr-CH" dirty="0" err="1" smtClean="0"/>
              <a:t>others</a:t>
            </a:r>
            <a:endParaRPr lang="fr-CH" dirty="0" smtClean="0"/>
          </a:p>
          <a:p>
            <a:r>
              <a:rPr lang="mr-IN" dirty="0" smtClean="0"/>
              <a:t>…</a:t>
            </a:r>
            <a:r>
              <a:rPr lang="fr-CH" dirty="0" smtClean="0"/>
              <a:t>are all </a:t>
            </a:r>
            <a:r>
              <a:rPr lang="fr-CH" dirty="0" err="1" smtClean="0"/>
              <a:t>our</a:t>
            </a:r>
            <a:r>
              <a:rPr lang="fr-CH" dirty="0" smtClean="0"/>
              <a:t> </a:t>
            </a:r>
            <a:r>
              <a:rPr lang="fr-CH" dirty="0" err="1" smtClean="0"/>
              <a:t>answers</a:t>
            </a:r>
            <a:r>
              <a:rPr lang="fr-CH" dirty="0" smtClean="0"/>
              <a:t> the </a:t>
            </a:r>
            <a:r>
              <a:rPr lang="fr-CH" dirty="0" err="1" smtClean="0"/>
              <a:t>same</a:t>
            </a:r>
            <a:r>
              <a:rPr lang="fr-CH" dirty="0" smtClean="0"/>
              <a:t>?</a:t>
            </a:r>
          </a:p>
          <a:p>
            <a:r>
              <a:rPr lang="fr-CH" dirty="0" smtClean="0"/>
              <a:t>NO!</a:t>
            </a:r>
          </a:p>
          <a:p>
            <a:r>
              <a:rPr lang="fr-CH" dirty="0" smtClean="0"/>
              <a:t>So </a:t>
            </a:r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err="1" smtClean="0"/>
              <a:t>we</a:t>
            </a:r>
            <a:r>
              <a:rPr lang="fr-CH" dirty="0" smtClean="0"/>
              <a:t> </a:t>
            </a:r>
            <a:r>
              <a:rPr lang="fr-CH" dirty="0" err="1" smtClean="0"/>
              <a:t>see</a:t>
            </a:r>
            <a:r>
              <a:rPr lang="fr-CH" dirty="0" smtClean="0"/>
              <a:t> as </a:t>
            </a:r>
            <a:r>
              <a:rPr lang="fr-CH" dirty="0" err="1" smtClean="0"/>
              <a:t>true</a:t>
            </a:r>
            <a:r>
              <a:rPr lang="fr-CH" dirty="0" smtClean="0"/>
              <a:t> </a:t>
            </a:r>
            <a:r>
              <a:rPr lang="fr-CH" dirty="0" err="1" smtClean="0"/>
              <a:t>differs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</a:t>
            </a:r>
            <a:r>
              <a:rPr lang="fr-CH" dirty="0" err="1" smtClean="0"/>
              <a:t>person</a:t>
            </a:r>
            <a:r>
              <a:rPr lang="fr-CH" dirty="0" smtClean="0"/>
              <a:t> to </a:t>
            </a:r>
            <a:r>
              <a:rPr lang="fr-CH" dirty="0" err="1" smtClean="0"/>
              <a:t>person</a:t>
            </a:r>
            <a:endParaRPr lang="fr-CH" dirty="0" smtClean="0"/>
          </a:p>
          <a:p>
            <a:r>
              <a:rPr lang="fr-CH" dirty="0" err="1" smtClean="0"/>
              <a:t>Therefore</a:t>
            </a:r>
            <a:r>
              <a:rPr lang="fr-CH" dirty="0" smtClean="0"/>
              <a:t> </a:t>
            </a:r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err="1" smtClean="0"/>
              <a:t>we</a:t>
            </a:r>
            <a:r>
              <a:rPr lang="fr-CH" dirty="0" smtClean="0"/>
              <a:t> </a:t>
            </a:r>
            <a:r>
              <a:rPr lang="fr-CH" dirty="0" err="1" smtClean="0"/>
              <a:t>need</a:t>
            </a:r>
            <a:r>
              <a:rPr lang="fr-CH" dirty="0" smtClean="0"/>
              <a:t> to do </a:t>
            </a:r>
            <a:r>
              <a:rPr lang="fr-CH" dirty="0" err="1" smtClean="0"/>
              <a:t>now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mr-IN" dirty="0" smtClean="0"/>
              <a:t>…</a:t>
            </a:r>
            <a:endParaRPr lang="fr-CH" dirty="0" smtClean="0"/>
          </a:p>
          <a:p>
            <a:r>
              <a:rPr lang="mr-IN" dirty="0" smtClean="0"/>
              <a:t>…</a:t>
            </a:r>
            <a:r>
              <a:rPr lang="fr-CH" dirty="0"/>
              <a:t>add extra </a:t>
            </a:r>
            <a:r>
              <a:rPr lang="fr-CH" dirty="0" err="1"/>
              <a:t>theories</a:t>
            </a:r>
            <a:r>
              <a:rPr lang="fr-CH" dirty="0"/>
              <a:t> of </a:t>
            </a:r>
            <a:r>
              <a:rPr lang="fr-CH" dirty="0" err="1" smtClean="0"/>
              <a:t>truth</a:t>
            </a:r>
            <a:r>
              <a:rPr lang="fr-CH" dirty="0" smtClean="0"/>
              <a:t>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err="1" smtClean="0"/>
              <a:t>theories</a:t>
            </a:r>
            <a:r>
              <a:rPr lang="fr-CH" dirty="0" smtClean="0"/>
              <a:t> </a:t>
            </a:r>
            <a:r>
              <a:rPr lang="fr-CH" dirty="0" err="1" smtClean="0"/>
              <a:t>could</a:t>
            </a:r>
            <a:r>
              <a:rPr lang="fr-CH" dirty="0" smtClean="0"/>
              <a:t> people use </a:t>
            </a:r>
            <a:r>
              <a:rPr lang="fr-CH" dirty="0" err="1" smtClean="0"/>
              <a:t>dependent</a:t>
            </a:r>
            <a:r>
              <a:rPr lang="fr-CH" dirty="0" smtClean="0"/>
              <a:t> on how </a:t>
            </a:r>
            <a:r>
              <a:rPr lang="fr-CH" dirty="0" err="1" smtClean="0"/>
              <a:t>they</a:t>
            </a:r>
            <a:r>
              <a:rPr lang="fr-CH" dirty="0" smtClean="0"/>
              <a:t> </a:t>
            </a:r>
            <a:r>
              <a:rPr lang="fr-CH" dirty="0" err="1" smtClean="0"/>
              <a:t>see</a:t>
            </a:r>
            <a:r>
              <a:rPr lang="fr-CH" dirty="0" smtClean="0"/>
              <a:t> </a:t>
            </a:r>
            <a:r>
              <a:rPr lang="fr-CH" dirty="0" err="1" smtClean="0"/>
              <a:t>truth</a:t>
            </a:r>
            <a:r>
              <a:rPr lang="fr-CH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682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smtClean="0"/>
              <a:t>COHERENCE</a:t>
            </a:r>
            <a:endParaRPr lang="fr-CH" dirty="0" smtClean="0"/>
          </a:p>
          <a:p>
            <a:r>
              <a:rPr lang="fr-CH" dirty="0" smtClean="0"/>
              <a:t>PRAGMATIC</a:t>
            </a:r>
            <a:endParaRPr lang="fr-CH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9/11 </a:t>
            </a:r>
            <a:r>
              <a:rPr lang="fr-CH" dirty="0" err="1" smtClean="0"/>
              <a:t>was</a:t>
            </a:r>
            <a:r>
              <a:rPr lang="fr-CH" dirty="0" smtClean="0"/>
              <a:t> the direct </a:t>
            </a:r>
            <a:r>
              <a:rPr lang="fr-CH" dirty="0" err="1" smtClean="0"/>
              <a:t>result</a:t>
            </a:r>
            <a:r>
              <a:rPr lang="fr-CH" dirty="0" smtClean="0"/>
              <a:t> of CIA </a:t>
            </a:r>
            <a:r>
              <a:rPr lang="fr-CH" dirty="0" err="1" smtClean="0"/>
              <a:t>involvement</a:t>
            </a:r>
            <a:r>
              <a:rPr lang="fr-CH" dirty="0" smtClean="0"/>
              <a:t> in the Afghan </a:t>
            </a:r>
            <a:r>
              <a:rPr lang="fr-CH" dirty="0" err="1" smtClean="0"/>
              <a:t>War</a:t>
            </a: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smtClean="0"/>
              <a:t>COHERENCE</a:t>
            </a:r>
            <a:endParaRPr lang="fr-CH" dirty="0" smtClean="0"/>
          </a:p>
          <a:p>
            <a:r>
              <a:rPr lang="fr-CH" dirty="0" smtClean="0"/>
              <a:t>PRAGMATIC</a:t>
            </a:r>
            <a:endParaRPr lang="fr-CH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H" dirty="0" err="1" smtClean="0"/>
              <a:t>Switzerland</a:t>
            </a:r>
            <a:r>
              <a:rPr lang="fr-CH" dirty="0" smtClean="0"/>
              <a:t> </a:t>
            </a:r>
            <a:r>
              <a:rPr lang="fr-CH" dirty="0" err="1" smtClean="0"/>
              <a:t>does</a:t>
            </a:r>
            <a:r>
              <a:rPr lang="fr-CH" dirty="0" smtClean="0"/>
              <a:t> not </a:t>
            </a:r>
            <a:r>
              <a:rPr lang="fr-CH" dirty="0" err="1" smtClean="0"/>
              <a:t>discriminate</a:t>
            </a:r>
            <a:r>
              <a:rPr lang="fr-CH" dirty="0" smtClean="0"/>
              <a:t> on the basis of race or religion</a:t>
            </a: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err="1" smtClean="0"/>
              <a:t>CorrespondEnce</a:t>
            </a:r>
            <a:endParaRPr lang="fr-CH" dirty="0" smtClean="0"/>
          </a:p>
          <a:p>
            <a:r>
              <a:rPr lang="fr-CH" dirty="0" smtClean="0"/>
              <a:t>COHERENCE</a:t>
            </a:r>
          </a:p>
          <a:p>
            <a:r>
              <a:rPr lang="fr-CH" dirty="0" smtClean="0"/>
              <a:t>CONSENSUS</a:t>
            </a:r>
            <a:endParaRPr lang="fr-CH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2 + 2 = 4</a:t>
            </a: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H" dirty="0" smtClean="0"/>
          </a:p>
          <a:p>
            <a:r>
              <a:rPr lang="fr-CH" dirty="0" smtClean="0"/>
              <a:t>CORRESPONDENCE</a:t>
            </a:r>
            <a:endParaRPr lang="fr-CH" dirty="0" smtClean="0"/>
          </a:p>
          <a:p>
            <a:r>
              <a:rPr lang="fr-CH" dirty="0" smtClean="0"/>
              <a:t>COHERENCE</a:t>
            </a:r>
            <a:endParaRPr lang="fr-CH" dirty="0" smtClean="0"/>
          </a:p>
          <a:p>
            <a:r>
              <a:rPr lang="fr-CH" dirty="0" smtClean="0"/>
              <a:t>CONSENSUS</a:t>
            </a:r>
            <a:endParaRPr lang="fr-CH" dirty="0" smtClean="0"/>
          </a:p>
          <a:p>
            <a:r>
              <a:rPr lang="fr-CH" dirty="0" smtClean="0"/>
              <a:t>PRAGMATIC</a:t>
            </a:r>
            <a:endParaRPr lang="fr-CH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err="1" smtClean="0"/>
              <a:t>God</a:t>
            </a:r>
            <a:r>
              <a:rPr lang="fr-CH" dirty="0" smtClean="0"/>
              <a:t> </a:t>
            </a:r>
            <a:r>
              <a:rPr lang="fr-CH" dirty="0" err="1" smtClean="0"/>
              <a:t>exists</a:t>
            </a: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/>
              <a:t>	</a:t>
            </a:r>
            <a:r>
              <a:rPr lang="fr-CH" dirty="0" smtClean="0"/>
              <a:t>CORRESPONDENCE</a:t>
            </a:r>
          </a:p>
          <a:p>
            <a:r>
              <a:rPr lang="fr-CH" dirty="0" smtClean="0"/>
              <a:t>COHERENCE</a:t>
            </a:r>
          </a:p>
          <a:p>
            <a:r>
              <a:rPr lang="fr-CH" dirty="0" smtClean="0"/>
              <a:t>CONSENSUS</a:t>
            </a:r>
          </a:p>
          <a:p>
            <a:r>
              <a:rPr lang="fr-CH" dirty="0" smtClean="0"/>
              <a:t>PRAGMATIC</a:t>
            </a:r>
            <a:endParaRPr lang="fr-CH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H" dirty="0" err="1" smtClean="0"/>
              <a:t>Cheese</a:t>
            </a:r>
            <a:r>
              <a:rPr lang="fr-CH" dirty="0" smtClean="0"/>
              <a:t> fondue </a:t>
            </a:r>
            <a:r>
              <a:rPr lang="fr-CH" dirty="0" err="1" smtClean="0"/>
              <a:t>should</a:t>
            </a:r>
            <a:r>
              <a:rPr lang="fr-CH" dirty="0" smtClean="0"/>
              <a:t> </a:t>
            </a:r>
            <a:r>
              <a:rPr lang="fr-CH" dirty="0" err="1" smtClean="0"/>
              <a:t>only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eaten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white </a:t>
            </a:r>
            <a:r>
              <a:rPr lang="fr-CH" dirty="0" err="1" smtClean="0"/>
              <a:t>wine</a:t>
            </a:r>
            <a:r>
              <a:rPr lang="fr-CH" dirty="0" smtClean="0"/>
              <a:t> or warm </a:t>
            </a:r>
            <a:r>
              <a:rPr lang="fr-CH" dirty="0" err="1" smtClean="0"/>
              <a:t>tea</a:t>
            </a: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Correspondence Theory of truth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orrespondence </a:t>
            </a:r>
            <a:r>
              <a:rPr lang="en-US" dirty="0"/>
              <a:t>theory of truth asks whether the proposition matches up to what we know through our </a:t>
            </a:r>
            <a:r>
              <a:rPr lang="en-US" dirty="0" smtClean="0"/>
              <a:t>senses</a:t>
            </a:r>
          </a:p>
          <a:p>
            <a:r>
              <a:rPr lang="en-US" dirty="0" smtClean="0"/>
              <a:t>Empiricism, use of experience and sense data</a:t>
            </a:r>
          </a:p>
          <a:p>
            <a:r>
              <a:rPr lang="en-US" i="1" dirty="0" smtClean="0"/>
              <a:t>a posteriori </a:t>
            </a:r>
            <a:r>
              <a:rPr lang="en-US" dirty="0" smtClean="0"/>
              <a:t>knowledge</a:t>
            </a:r>
          </a:p>
        </p:txBody>
      </p:sp>
    </p:spTree>
    <p:extLst>
      <p:ext uri="{BB962C8B-B14F-4D97-AF65-F5344CB8AC3E}">
        <p14:creationId xmlns:p14="http://schemas.microsoft.com/office/powerpoint/2010/main" val="14557253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smtClean="0"/>
              <a:t>COHERENCE</a:t>
            </a:r>
            <a:endParaRPr lang="fr-CH" dirty="0" smtClean="0"/>
          </a:p>
          <a:p>
            <a:r>
              <a:rPr lang="fr-CH" dirty="0" smtClean="0"/>
              <a:t>CONSENSUS</a:t>
            </a:r>
            <a:endParaRPr lang="fr-CH" dirty="0" smtClean="0"/>
          </a:p>
          <a:p>
            <a:r>
              <a:rPr lang="fr-CH" dirty="0" smtClean="0"/>
              <a:t>PRAGMATIC</a:t>
            </a:r>
            <a:endParaRPr lang="fr-CH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smtClean="0"/>
              <a:t>Donald </a:t>
            </a:r>
            <a:r>
              <a:rPr lang="fr-CH" dirty="0" err="1" smtClean="0"/>
              <a:t>Trump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going</a:t>
            </a:r>
            <a:r>
              <a:rPr lang="fr-CH" dirty="0" smtClean="0"/>
              <a:t> to </a:t>
            </a:r>
            <a:r>
              <a:rPr lang="fr-CH" dirty="0" err="1" smtClean="0"/>
              <a:t>win</a:t>
            </a:r>
            <a:r>
              <a:rPr lang="fr-CH" dirty="0" smtClean="0"/>
              <a:t> a 2</a:t>
            </a:r>
            <a:r>
              <a:rPr lang="fr-CH" baseline="30000" dirty="0" smtClean="0"/>
              <a:t>nd</a:t>
            </a:r>
            <a:r>
              <a:rPr lang="fr-CH" dirty="0" smtClean="0"/>
              <a:t> </a:t>
            </a:r>
            <a:r>
              <a:rPr lang="fr-CH" dirty="0" err="1" smtClean="0"/>
              <a:t>term</a:t>
            </a:r>
            <a:r>
              <a:rPr lang="fr-CH" dirty="0" smtClean="0"/>
              <a:t> as US </a:t>
            </a:r>
            <a:r>
              <a:rPr lang="fr-CH" dirty="0" err="1" smtClean="0"/>
              <a:t>President</a:t>
            </a: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smtClean="0"/>
              <a:t>CORRESPONDENCE</a:t>
            </a:r>
          </a:p>
          <a:p>
            <a:r>
              <a:rPr lang="fr-CH" dirty="0" smtClean="0"/>
              <a:t>COHERENCE</a:t>
            </a:r>
          </a:p>
          <a:p>
            <a:r>
              <a:rPr lang="fr-CH" dirty="0" smtClean="0"/>
              <a:t>CONSENSUS</a:t>
            </a:r>
            <a:endParaRPr lang="fr-CH" dirty="0" smtClean="0"/>
          </a:p>
          <a:p>
            <a:r>
              <a:rPr lang="fr-CH" dirty="0" smtClean="0"/>
              <a:t>PRAGMATIC</a:t>
            </a:r>
            <a:endParaRPr lang="fr-CH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990656" cy="1470025"/>
          </a:xfrm>
        </p:spPr>
        <p:txBody>
          <a:bodyPr>
            <a:normAutofit fontScale="90000"/>
          </a:bodyPr>
          <a:lstStyle/>
          <a:p>
            <a:r>
              <a:rPr lang="fr-CH" dirty="0" smtClean="0"/>
              <a:t>Teenager`s </a:t>
            </a:r>
            <a:r>
              <a:rPr lang="fr-CH" dirty="0" err="1" smtClean="0"/>
              <a:t>brains</a:t>
            </a:r>
            <a:r>
              <a:rPr lang="fr-CH" dirty="0" smtClean="0"/>
              <a:t> </a:t>
            </a:r>
            <a:r>
              <a:rPr lang="fr-CH" dirty="0" err="1" smtClean="0"/>
              <a:t>only</a:t>
            </a:r>
            <a:r>
              <a:rPr lang="fr-CH" dirty="0"/>
              <a:t> </a:t>
            </a:r>
            <a:r>
              <a:rPr lang="fr-CH" dirty="0" err="1" smtClean="0"/>
              <a:t>start</a:t>
            </a:r>
            <a:r>
              <a:rPr lang="fr-CH" dirty="0" smtClean="0"/>
              <a:t> to </a:t>
            </a:r>
            <a:r>
              <a:rPr lang="fr-CH" dirty="0" err="1" smtClean="0"/>
              <a:t>function</a:t>
            </a:r>
            <a:r>
              <a:rPr lang="fr-CH" dirty="0" smtClean="0"/>
              <a:t> </a:t>
            </a:r>
            <a:r>
              <a:rPr lang="fr-CH" dirty="0" err="1" smtClean="0"/>
              <a:t>at</a:t>
            </a:r>
            <a:r>
              <a:rPr lang="fr-CH" dirty="0" smtClean="0"/>
              <a:t> a </a:t>
            </a:r>
            <a:r>
              <a:rPr lang="fr-CH" dirty="0" err="1" smtClean="0"/>
              <a:t>higher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r>
              <a:rPr lang="fr-CH" dirty="0" smtClean="0"/>
              <a:t> </a:t>
            </a:r>
            <a:r>
              <a:rPr lang="fr-CH" dirty="0" err="1" smtClean="0"/>
              <a:t>after</a:t>
            </a:r>
            <a:r>
              <a:rPr lang="fr-CH" dirty="0" smtClean="0"/>
              <a:t> 10 </a:t>
            </a:r>
            <a:r>
              <a:rPr lang="fr-CH" dirty="0" err="1" smtClean="0"/>
              <a:t>am</a:t>
            </a: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smtClean="0"/>
              <a:t>CORRESPONDENCE</a:t>
            </a:r>
            <a:endParaRPr lang="fr-CH" dirty="0" smtClean="0"/>
          </a:p>
          <a:p>
            <a:r>
              <a:rPr lang="fr-CH" dirty="0" smtClean="0"/>
              <a:t>COHERENCE</a:t>
            </a:r>
            <a:endParaRPr lang="fr-CH" dirty="0" smtClean="0"/>
          </a:p>
          <a:p>
            <a:r>
              <a:rPr lang="fr-CH" dirty="0" smtClean="0"/>
              <a:t>CONSENSUS</a:t>
            </a:r>
            <a:endParaRPr lang="fr-CH" dirty="0" smtClean="0"/>
          </a:p>
          <a:p>
            <a:r>
              <a:rPr lang="fr-CH" dirty="0" smtClean="0"/>
              <a:t>PRAGMATIC</a:t>
            </a:r>
            <a:endParaRPr lang="fr-CH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err="1" smtClean="0"/>
              <a:t>Alcohol</a:t>
            </a:r>
            <a:r>
              <a:rPr lang="fr-CH" dirty="0" smtClean="0"/>
              <a:t> </a:t>
            </a:r>
            <a:r>
              <a:rPr lang="fr-CH" dirty="0" err="1" smtClean="0"/>
              <a:t>always</a:t>
            </a:r>
            <a:r>
              <a:rPr lang="fr-CH" dirty="0" smtClean="0"/>
              <a:t> </a:t>
            </a:r>
            <a:r>
              <a:rPr lang="fr-CH" dirty="0" err="1" smtClean="0"/>
              <a:t>makes</a:t>
            </a:r>
            <a:r>
              <a:rPr lang="fr-CH" dirty="0" smtClean="0"/>
              <a:t> for a good night out</a:t>
            </a: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Highlight those </a:t>
            </a:r>
            <a:r>
              <a:rPr lang="en-US" dirty="0" err="1" smtClean="0"/>
              <a:t>statemenst</a:t>
            </a:r>
            <a:r>
              <a:rPr lang="en-US" dirty="0" smtClean="0"/>
              <a:t> which are a bit</a:t>
            </a:r>
            <a:r>
              <a:rPr lang="mr-IN" dirty="0" smtClean="0"/>
              <a:t>…</a:t>
            </a:r>
            <a:r>
              <a:rPr lang="fr-CH" dirty="0" err="1" smtClean="0"/>
              <a:t>sciencey</a:t>
            </a:r>
            <a:endParaRPr lang="fr-CH" dirty="0" smtClean="0"/>
          </a:p>
          <a:p>
            <a:r>
              <a:rPr lang="fr-CH" dirty="0" err="1" smtClean="0"/>
              <a:t>Which</a:t>
            </a:r>
            <a:r>
              <a:rPr lang="fr-CH" dirty="0" smtClean="0"/>
              <a:t> of </a:t>
            </a:r>
            <a:r>
              <a:rPr lang="fr-CH" dirty="0" err="1" smtClean="0"/>
              <a:t>these</a:t>
            </a:r>
            <a:r>
              <a:rPr lang="fr-CH" dirty="0" smtClean="0"/>
              <a:t> </a:t>
            </a:r>
            <a:r>
              <a:rPr lang="fr-CH" dirty="0" err="1" smtClean="0"/>
              <a:t>statements</a:t>
            </a:r>
            <a:r>
              <a:rPr lang="fr-CH" dirty="0" smtClean="0"/>
              <a:t> </a:t>
            </a:r>
            <a:r>
              <a:rPr lang="fr-CH" dirty="0" err="1" smtClean="0"/>
              <a:t>involve</a:t>
            </a:r>
            <a:r>
              <a:rPr lang="fr-CH" dirty="0" smtClean="0"/>
              <a:t> the use of </a:t>
            </a:r>
            <a:r>
              <a:rPr lang="fr-CH" dirty="0" err="1" smtClean="0"/>
              <a:t>experimentation</a:t>
            </a:r>
            <a:r>
              <a:rPr lang="fr-CH" dirty="0" smtClean="0"/>
              <a:t>, </a:t>
            </a:r>
            <a:r>
              <a:rPr lang="fr-CH" dirty="0" err="1" smtClean="0"/>
              <a:t>seek</a:t>
            </a:r>
            <a:r>
              <a:rPr lang="fr-CH" dirty="0" smtClean="0"/>
              <a:t> to </a:t>
            </a:r>
            <a:r>
              <a:rPr lang="fr-CH" dirty="0" err="1" smtClean="0"/>
              <a:t>explain</a:t>
            </a:r>
            <a:r>
              <a:rPr lang="fr-CH" dirty="0" smtClean="0"/>
              <a:t> nature or </a:t>
            </a:r>
            <a:r>
              <a:rPr lang="fr-CH" dirty="0" err="1" smtClean="0"/>
              <a:t>our</a:t>
            </a:r>
            <a:r>
              <a:rPr lang="fr-CH" dirty="0" smtClean="0"/>
              <a:t> </a:t>
            </a:r>
            <a:r>
              <a:rPr lang="fr-CH" dirty="0" err="1" smtClean="0"/>
              <a:t>biological</a:t>
            </a:r>
            <a:r>
              <a:rPr lang="fr-CH" dirty="0" smtClean="0"/>
              <a:t> </a:t>
            </a:r>
            <a:r>
              <a:rPr lang="fr-CH" dirty="0" err="1" smtClean="0"/>
              <a:t>processes</a:t>
            </a:r>
            <a:r>
              <a:rPr lang="fr-CH" dirty="0" smtClean="0"/>
              <a:t>?</a:t>
            </a:r>
          </a:p>
          <a:p>
            <a:endParaRPr lang="fr-CH" dirty="0"/>
          </a:p>
          <a:p>
            <a:r>
              <a:rPr lang="fr-CH" dirty="0" err="1" smtClean="0"/>
              <a:t>Then</a:t>
            </a:r>
            <a:r>
              <a:rPr lang="fr-CH" dirty="0" smtClean="0"/>
              <a:t>, look </a:t>
            </a:r>
            <a:r>
              <a:rPr lang="fr-CH" dirty="0" err="1" smtClean="0"/>
              <a:t>again</a:t>
            </a:r>
            <a:r>
              <a:rPr lang="fr-CH" dirty="0" smtClean="0"/>
              <a:t> at the </a:t>
            </a:r>
            <a:r>
              <a:rPr lang="fr-CH" dirty="0" err="1" smtClean="0"/>
              <a:t>theories</a:t>
            </a:r>
            <a:r>
              <a:rPr lang="fr-CH" dirty="0" smtClean="0"/>
              <a:t> of </a:t>
            </a:r>
            <a:r>
              <a:rPr lang="fr-CH" dirty="0" err="1" smtClean="0"/>
              <a:t>truth</a:t>
            </a:r>
            <a:r>
              <a:rPr lang="fr-CH" dirty="0" smtClean="0"/>
              <a:t> </a:t>
            </a:r>
            <a:r>
              <a:rPr lang="fr-CH" dirty="0" err="1" smtClean="0"/>
              <a:t>you</a:t>
            </a:r>
            <a:r>
              <a:rPr lang="fr-CH" dirty="0" smtClean="0"/>
              <a:t> have </a:t>
            </a:r>
            <a:r>
              <a:rPr lang="fr-CH" dirty="0" err="1" smtClean="0"/>
              <a:t>said</a:t>
            </a:r>
            <a:r>
              <a:rPr lang="fr-CH" dirty="0" smtClean="0"/>
              <a:t> </a:t>
            </a:r>
            <a:r>
              <a:rPr lang="fr-CH" dirty="0" err="1" smtClean="0"/>
              <a:t>could</a:t>
            </a:r>
            <a:r>
              <a:rPr lang="fr-CH" dirty="0" smtClean="0"/>
              <a:t> possible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used</a:t>
            </a:r>
            <a:r>
              <a:rPr lang="fr-CH" dirty="0" smtClean="0"/>
              <a:t> for </a:t>
            </a:r>
            <a:r>
              <a:rPr lang="fr-CH" dirty="0" err="1" smtClean="0"/>
              <a:t>each</a:t>
            </a:r>
            <a:r>
              <a:rPr lang="fr-CH" dirty="0" smtClean="0"/>
              <a:t> </a:t>
            </a:r>
            <a:r>
              <a:rPr lang="fr-CH" dirty="0" err="1" smtClean="0"/>
              <a:t>statement</a:t>
            </a:r>
            <a:endParaRPr lang="fr-CH" dirty="0" smtClean="0"/>
          </a:p>
          <a:p>
            <a:r>
              <a:rPr lang="fr-CH" dirty="0" smtClean="0"/>
              <a:t>Put a question mark </a:t>
            </a:r>
            <a:r>
              <a:rPr lang="fr-CH" dirty="0" err="1" smtClean="0"/>
              <a:t>next</a:t>
            </a:r>
            <a:r>
              <a:rPr lang="fr-CH" dirty="0" smtClean="0"/>
              <a:t> to the </a:t>
            </a:r>
            <a:r>
              <a:rPr lang="fr-CH" dirty="0" err="1" smtClean="0"/>
              <a:t>ones</a:t>
            </a:r>
            <a:r>
              <a:rPr lang="fr-CH" dirty="0" smtClean="0"/>
              <a:t> </a:t>
            </a:r>
            <a:r>
              <a:rPr lang="fr-CH" dirty="0" err="1" smtClean="0"/>
              <a:t>that</a:t>
            </a:r>
            <a:r>
              <a:rPr lang="fr-CH" dirty="0" smtClean="0"/>
              <a:t> for </a:t>
            </a:r>
            <a:r>
              <a:rPr lang="fr-CH" dirty="0" err="1" smtClean="0"/>
              <a:t>you</a:t>
            </a:r>
            <a:r>
              <a:rPr lang="fr-CH" dirty="0" smtClean="0"/>
              <a:t> </a:t>
            </a:r>
            <a:r>
              <a:rPr lang="fr-CH" dirty="0" err="1" smtClean="0"/>
              <a:t>don’t</a:t>
            </a:r>
            <a:r>
              <a:rPr lang="fr-CH" dirty="0" smtClean="0"/>
              <a:t> </a:t>
            </a:r>
            <a:r>
              <a:rPr lang="fr-CH" dirty="0" err="1" smtClean="0"/>
              <a:t>really</a:t>
            </a:r>
            <a:r>
              <a:rPr lang="fr-CH" dirty="0" smtClean="0"/>
              <a:t> </a:t>
            </a:r>
            <a:r>
              <a:rPr lang="fr-CH" dirty="0" err="1" smtClean="0"/>
              <a:t>convince</a:t>
            </a:r>
            <a:r>
              <a:rPr lang="fr-CH" dirty="0" smtClean="0"/>
              <a:t>, </a:t>
            </a:r>
            <a:r>
              <a:rPr lang="fr-CH" dirty="0" err="1" smtClean="0"/>
              <a:t>would</a:t>
            </a:r>
            <a:r>
              <a:rPr lang="fr-CH" dirty="0" smtClean="0"/>
              <a:t> </a:t>
            </a:r>
            <a:r>
              <a:rPr lang="fr-CH" dirty="0" err="1" smtClean="0"/>
              <a:t>still</a:t>
            </a:r>
            <a:r>
              <a:rPr lang="fr-CH" dirty="0" smtClean="0"/>
              <a:t> </a:t>
            </a:r>
            <a:r>
              <a:rPr lang="fr-CH" dirty="0" err="1" smtClean="0"/>
              <a:t>leave</a:t>
            </a:r>
            <a:r>
              <a:rPr lang="fr-CH" dirty="0" smtClean="0"/>
              <a:t> the </a:t>
            </a:r>
            <a:r>
              <a:rPr lang="fr-CH" dirty="0" err="1" smtClean="0"/>
              <a:t>statement</a:t>
            </a:r>
            <a:r>
              <a:rPr lang="fr-CH" dirty="0" smtClean="0"/>
              <a:t> as </a:t>
            </a:r>
            <a:r>
              <a:rPr lang="fr-CH" dirty="0" err="1" smtClean="0"/>
              <a:t>possibly</a:t>
            </a:r>
            <a:r>
              <a:rPr lang="fr-CH" dirty="0" smtClean="0"/>
              <a:t> </a:t>
            </a:r>
            <a:r>
              <a:rPr lang="fr-CH" dirty="0" err="1" smtClean="0"/>
              <a:t>untrue</a:t>
            </a:r>
            <a:r>
              <a:rPr lang="mr-IN" dirty="0" smtClean="0"/>
              <a:t>…</a:t>
            </a:r>
            <a:r>
              <a:rPr lang="fr-CH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8177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err="1" smtClean="0">
                <a:solidFill>
                  <a:srgbClr val="FF0000"/>
                </a:solidFill>
              </a:rPr>
              <a:t>Human</a:t>
            </a:r>
            <a:r>
              <a:rPr lang="fr-CH" dirty="0" smtClean="0">
                <a:solidFill>
                  <a:srgbClr val="FF0000"/>
                </a:solidFill>
              </a:rPr>
              <a:t> Science</a:t>
            </a:r>
          </a:p>
          <a:p>
            <a:endParaRPr lang="fr-CH" dirty="0"/>
          </a:p>
          <a:p>
            <a:r>
              <a:rPr lang="fr-CH" dirty="0" smtClean="0"/>
              <a:t>COHERENCE?</a:t>
            </a:r>
            <a:endParaRPr lang="fr-CH" dirty="0" smtClean="0"/>
          </a:p>
          <a:p>
            <a:r>
              <a:rPr lang="fr-CH" dirty="0" smtClean="0"/>
              <a:t>PRAGMATIC?</a:t>
            </a:r>
            <a:endParaRPr lang="fr-CH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9/11 </a:t>
            </a:r>
            <a:r>
              <a:rPr lang="fr-CH" dirty="0" err="1" smtClean="0"/>
              <a:t>was</a:t>
            </a:r>
            <a:r>
              <a:rPr lang="fr-CH" dirty="0" smtClean="0"/>
              <a:t> the direct </a:t>
            </a:r>
            <a:r>
              <a:rPr lang="fr-CH" dirty="0" err="1" smtClean="0"/>
              <a:t>result</a:t>
            </a:r>
            <a:r>
              <a:rPr lang="fr-CH" dirty="0" smtClean="0"/>
              <a:t> of CIA </a:t>
            </a:r>
            <a:r>
              <a:rPr lang="fr-CH" dirty="0" err="1" smtClean="0"/>
              <a:t>involvement</a:t>
            </a:r>
            <a:r>
              <a:rPr lang="fr-CH" dirty="0" smtClean="0"/>
              <a:t> in the Afghan </a:t>
            </a:r>
            <a:r>
              <a:rPr lang="fr-CH" dirty="0" err="1" smtClean="0"/>
              <a:t>War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84452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err="1" smtClean="0">
                <a:solidFill>
                  <a:srgbClr val="FF0000"/>
                </a:solidFill>
              </a:rPr>
              <a:t>Ethics</a:t>
            </a:r>
            <a:endParaRPr lang="fr-CH" dirty="0" smtClean="0">
              <a:solidFill>
                <a:srgbClr val="FF0000"/>
              </a:solidFill>
            </a:endParaRPr>
          </a:p>
          <a:p>
            <a:r>
              <a:rPr lang="fr-CH" dirty="0" err="1" smtClean="0">
                <a:solidFill>
                  <a:srgbClr val="FF0000"/>
                </a:solidFill>
              </a:rPr>
              <a:t>Human</a:t>
            </a:r>
            <a:r>
              <a:rPr lang="fr-CH" dirty="0" smtClean="0">
                <a:solidFill>
                  <a:srgbClr val="FF0000"/>
                </a:solidFill>
              </a:rPr>
              <a:t> science</a:t>
            </a:r>
            <a:endParaRPr lang="fr-CH" dirty="0" smtClean="0">
              <a:solidFill>
                <a:srgbClr val="FF0000"/>
              </a:solidFill>
            </a:endParaRPr>
          </a:p>
          <a:p>
            <a:endParaRPr lang="fr-CH" dirty="0"/>
          </a:p>
          <a:p>
            <a:r>
              <a:rPr lang="fr-CH" dirty="0" smtClean="0"/>
              <a:t>COHERENCE</a:t>
            </a:r>
            <a:r>
              <a:rPr lang="fr-CH" dirty="0" smtClean="0"/>
              <a:t>?</a:t>
            </a:r>
          </a:p>
          <a:p>
            <a:r>
              <a:rPr lang="fr-CH" dirty="0" smtClean="0"/>
              <a:t>PRAGMATIC?</a:t>
            </a:r>
            <a:endParaRPr lang="fr-CH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H" dirty="0" err="1" smtClean="0"/>
              <a:t>Switzerland</a:t>
            </a:r>
            <a:r>
              <a:rPr lang="fr-CH" dirty="0" smtClean="0"/>
              <a:t> </a:t>
            </a:r>
            <a:r>
              <a:rPr lang="fr-CH" dirty="0" err="1" smtClean="0"/>
              <a:t>does</a:t>
            </a:r>
            <a:r>
              <a:rPr lang="fr-CH" dirty="0" smtClean="0"/>
              <a:t> not </a:t>
            </a:r>
            <a:r>
              <a:rPr lang="fr-CH" dirty="0" err="1" smtClean="0"/>
              <a:t>discriminate</a:t>
            </a:r>
            <a:r>
              <a:rPr lang="fr-CH" dirty="0" smtClean="0"/>
              <a:t> on the basis of race or religion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00217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smtClean="0">
                <a:solidFill>
                  <a:srgbClr val="FF0000"/>
                </a:solidFill>
              </a:rPr>
              <a:t>Maths (Nat science applications)</a:t>
            </a:r>
          </a:p>
          <a:p>
            <a:endParaRPr lang="fr-CH" dirty="0"/>
          </a:p>
          <a:p>
            <a:r>
              <a:rPr lang="fr-CH" dirty="0" err="1" smtClean="0"/>
              <a:t>CorrespondEnce</a:t>
            </a:r>
            <a:endParaRPr lang="fr-CH" dirty="0" smtClean="0"/>
          </a:p>
          <a:p>
            <a:r>
              <a:rPr lang="fr-CH" dirty="0" smtClean="0"/>
              <a:t>COHERENCE</a:t>
            </a:r>
          </a:p>
          <a:p>
            <a:r>
              <a:rPr lang="fr-CH" dirty="0" smtClean="0"/>
              <a:t>CONSENSUS</a:t>
            </a:r>
            <a:endParaRPr lang="fr-CH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fr-CH" dirty="0" smtClean="0"/>
              <a:t>2 + 2 = 4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7817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CH" dirty="0" err="1" smtClean="0">
                <a:solidFill>
                  <a:srgbClr val="FF0000"/>
                </a:solidFill>
              </a:rPr>
              <a:t>Religious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knowledge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systems</a:t>
            </a:r>
            <a:endParaRPr lang="fr-CH" dirty="0" smtClean="0">
              <a:solidFill>
                <a:srgbClr val="FF0000"/>
              </a:solidFill>
            </a:endParaRPr>
          </a:p>
          <a:p>
            <a:endParaRPr lang="fr-CH" dirty="0" smtClean="0"/>
          </a:p>
          <a:p>
            <a:r>
              <a:rPr lang="fr-CH" dirty="0" smtClean="0"/>
              <a:t>CORRESPONDENCE?</a:t>
            </a:r>
            <a:endParaRPr lang="fr-CH" dirty="0" smtClean="0"/>
          </a:p>
          <a:p>
            <a:r>
              <a:rPr lang="fr-CH" dirty="0" smtClean="0"/>
              <a:t>COHERENCE?</a:t>
            </a:r>
            <a:endParaRPr lang="fr-CH" dirty="0" smtClean="0"/>
          </a:p>
          <a:p>
            <a:r>
              <a:rPr lang="fr-CH" dirty="0" smtClean="0"/>
              <a:t>CONSENSUS?</a:t>
            </a:r>
          </a:p>
          <a:p>
            <a:r>
              <a:rPr lang="fr-CH" dirty="0" smtClean="0"/>
              <a:t>PRAGMATIC?</a:t>
            </a:r>
            <a:endParaRPr lang="fr-CH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err="1" smtClean="0"/>
              <a:t>God</a:t>
            </a:r>
            <a:r>
              <a:rPr lang="fr-CH" dirty="0" smtClean="0"/>
              <a:t> </a:t>
            </a:r>
            <a:r>
              <a:rPr lang="fr-CH" dirty="0" err="1" smtClean="0"/>
              <a:t>exists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86248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CH" dirty="0" smtClean="0"/>
              <a:t>Natural science</a:t>
            </a:r>
            <a:r>
              <a:rPr lang="fr-CH" dirty="0"/>
              <a:t>	</a:t>
            </a:r>
            <a:endParaRPr lang="fr-CH" dirty="0" smtClean="0"/>
          </a:p>
          <a:p>
            <a:endParaRPr lang="fr-CH" dirty="0"/>
          </a:p>
          <a:p>
            <a:r>
              <a:rPr lang="fr-CH" dirty="0" smtClean="0"/>
              <a:t>CORRESPONDENCE</a:t>
            </a:r>
            <a:endParaRPr lang="fr-CH" dirty="0" smtClean="0"/>
          </a:p>
          <a:p>
            <a:r>
              <a:rPr lang="fr-CH" dirty="0" smtClean="0"/>
              <a:t>COHERENCE</a:t>
            </a:r>
          </a:p>
          <a:p>
            <a:r>
              <a:rPr lang="fr-CH" dirty="0" smtClean="0"/>
              <a:t>CONSENSUS</a:t>
            </a:r>
          </a:p>
          <a:p>
            <a:r>
              <a:rPr lang="fr-CH" dirty="0" smtClean="0"/>
              <a:t>PRAGMATIC?</a:t>
            </a:r>
            <a:endParaRPr lang="fr-CH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fr-CH" dirty="0" err="1" smtClean="0"/>
              <a:t>Cheese</a:t>
            </a:r>
            <a:r>
              <a:rPr lang="fr-CH" dirty="0" smtClean="0"/>
              <a:t> fondue </a:t>
            </a:r>
            <a:r>
              <a:rPr lang="fr-CH" dirty="0" err="1" smtClean="0"/>
              <a:t>should</a:t>
            </a:r>
            <a:r>
              <a:rPr lang="fr-CH" dirty="0" smtClean="0"/>
              <a:t> </a:t>
            </a:r>
            <a:r>
              <a:rPr lang="fr-CH" dirty="0" err="1" smtClean="0"/>
              <a:t>only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eaten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white </a:t>
            </a:r>
            <a:r>
              <a:rPr lang="fr-CH" dirty="0" err="1" smtClean="0"/>
              <a:t>wine</a:t>
            </a:r>
            <a:r>
              <a:rPr lang="fr-CH" dirty="0" smtClean="0"/>
              <a:t> or warm </a:t>
            </a:r>
            <a:r>
              <a:rPr lang="fr-CH" dirty="0" err="1" smtClean="0"/>
              <a:t>tea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4003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err="1" smtClean="0">
                <a:solidFill>
                  <a:srgbClr val="FF0000"/>
                </a:solidFill>
              </a:rPr>
              <a:t>Human</a:t>
            </a:r>
            <a:r>
              <a:rPr lang="fr-CH" dirty="0" smtClean="0">
                <a:solidFill>
                  <a:srgbClr val="FF0000"/>
                </a:solidFill>
              </a:rPr>
              <a:t> science</a:t>
            </a:r>
          </a:p>
          <a:p>
            <a:endParaRPr lang="fr-CH" dirty="0"/>
          </a:p>
          <a:p>
            <a:r>
              <a:rPr lang="fr-CH" dirty="0" smtClean="0"/>
              <a:t>COHERENCE?</a:t>
            </a:r>
            <a:endParaRPr lang="fr-CH" dirty="0" smtClean="0"/>
          </a:p>
          <a:p>
            <a:r>
              <a:rPr lang="fr-CH" dirty="0" smtClean="0"/>
              <a:t>CONSENSUS?</a:t>
            </a:r>
          </a:p>
          <a:p>
            <a:r>
              <a:rPr lang="fr-CH" dirty="0" smtClean="0"/>
              <a:t>PRAGMATIC?</a:t>
            </a:r>
            <a:endParaRPr lang="fr-CH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smtClean="0"/>
              <a:t>Donald </a:t>
            </a:r>
            <a:r>
              <a:rPr lang="fr-CH" dirty="0" err="1" smtClean="0"/>
              <a:t>Trump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going</a:t>
            </a:r>
            <a:r>
              <a:rPr lang="fr-CH" dirty="0" smtClean="0"/>
              <a:t> to </a:t>
            </a:r>
            <a:r>
              <a:rPr lang="fr-CH" dirty="0" err="1" smtClean="0"/>
              <a:t>win</a:t>
            </a:r>
            <a:r>
              <a:rPr lang="fr-CH" dirty="0" smtClean="0"/>
              <a:t> a 2</a:t>
            </a:r>
            <a:r>
              <a:rPr lang="fr-CH" baseline="30000" dirty="0" smtClean="0"/>
              <a:t>nd</a:t>
            </a:r>
            <a:r>
              <a:rPr lang="fr-CH" dirty="0" smtClean="0"/>
              <a:t> </a:t>
            </a:r>
            <a:r>
              <a:rPr lang="fr-CH" dirty="0" err="1" smtClean="0"/>
              <a:t>term</a:t>
            </a:r>
            <a:r>
              <a:rPr lang="fr-CH" dirty="0" smtClean="0"/>
              <a:t> as US </a:t>
            </a:r>
            <a:r>
              <a:rPr lang="fr-CH" dirty="0" err="1" smtClean="0"/>
              <a:t>President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34012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Coherence </a:t>
            </a:r>
            <a:r>
              <a:rPr lang="en-US" dirty="0" err="1" smtClean="0"/>
              <a:t>theoryof</a:t>
            </a:r>
            <a:r>
              <a:rPr lang="en-US" dirty="0" smtClean="0"/>
              <a:t> truth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oherence </a:t>
            </a:r>
            <a:r>
              <a:rPr lang="en-US" dirty="0"/>
              <a:t>theory of truth relies on the proposition fitting in with what we know to make </a:t>
            </a:r>
            <a:r>
              <a:rPr lang="en-US" dirty="0" smtClean="0"/>
              <a:t>sense, our shared knowledge, what has become accepted </a:t>
            </a:r>
            <a:r>
              <a:rPr lang="mr-IN" dirty="0" smtClean="0"/>
              <a:t>…</a:t>
            </a:r>
            <a:r>
              <a:rPr lang="fr-CH" dirty="0" smtClean="0"/>
              <a:t>.</a:t>
            </a:r>
          </a:p>
          <a:p>
            <a:r>
              <a:rPr lang="en-US" dirty="0"/>
              <a:t>Rationalism, use of reason, </a:t>
            </a:r>
            <a:r>
              <a:rPr lang="en-US" i="1" dirty="0"/>
              <a:t>a priori </a:t>
            </a:r>
            <a:r>
              <a:rPr lang="en-US" dirty="0"/>
              <a:t>knowledge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11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CH" dirty="0" smtClean="0">
                <a:solidFill>
                  <a:srgbClr val="FF0000"/>
                </a:solidFill>
              </a:rPr>
              <a:t>Natural science</a:t>
            </a:r>
          </a:p>
          <a:p>
            <a:endParaRPr lang="fr-CH" dirty="0"/>
          </a:p>
          <a:p>
            <a:r>
              <a:rPr lang="fr-CH" dirty="0" smtClean="0"/>
              <a:t>CORRESPONDENCE</a:t>
            </a:r>
            <a:endParaRPr lang="fr-CH" dirty="0" smtClean="0"/>
          </a:p>
          <a:p>
            <a:r>
              <a:rPr lang="fr-CH" dirty="0" smtClean="0"/>
              <a:t>COHERENCE</a:t>
            </a:r>
          </a:p>
          <a:p>
            <a:r>
              <a:rPr lang="fr-CH" dirty="0" smtClean="0"/>
              <a:t>CONSENSUS</a:t>
            </a:r>
            <a:r>
              <a:rPr lang="fr-CH" dirty="0" smtClean="0"/>
              <a:t>?...not </a:t>
            </a:r>
            <a:r>
              <a:rPr lang="fr-CH" dirty="0" err="1" smtClean="0"/>
              <a:t>yet</a:t>
            </a:r>
            <a:endParaRPr lang="fr-CH" dirty="0" smtClean="0"/>
          </a:p>
          <a:p>
            <a:r>
              <a:rPr lang="fr-CH" dirty="0" smtClean="0"/>
              <a:t>PRAGMATIC</a:t>
            </a:r>
            <a:endParaRPr lang="fr-CH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990656" cy="1470025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fr-CH" dirty="0" smtClean="0"/>
              <a:t>Teenager`s </a:t>
            </a:r>
            <a:r>
              <a:rPr lang="fr-CH" dirty="0" err="1" smtClean="0"/>
              <a:t>brains</a:t>
            </a:r>
            <a:r>
              <a:rPr lang="fr-CH" dirty="0" smtClean="0"/>
              <a:t> </a:t>
            </a:r>
            <a:r>
              <a:rPr lang="fr-CH" dirty="0" err="1" smtClean="0"/>
              <a:t>only</a:t>
            </a:r>
            <a:r>
              <a:rPr lang="fr-CH" dirty="0"/>
              <a:t> </a:t>
            </a:r>
            <a:r>
              <a:rPr lang="fr-CH" dirty="0" err="1" smtClean="0"/>
              <a:t>start</a:t>
            </a:r>
            <a:r>
              <a:rPr lang="fr-CH" dirty="0" smtClean="0"/>
              <a:t> to </a:t>
            </a:r>
            <a:r>
              <a:rPr lang="fr-CH" dirty="0" err="1" smtClean="0"/>
              <a:t>function</a:t>
            </a:r>
            <a:r>
              <a:rPr lang="fr-CH" dirty="0" smtClean="0"/>
              <a:t> </a:t>
            </a:r>
            <a:r>
              <a:rPr lang="fr-CH" dirty="0" err="1" smtClean="0"/>
              <a:t>at</a:t>
            </a:r>
            <a:r>
              <a:rPr lang="fr-CH" dirty="0" smtClean="0"/>
              <a:t> a </a:t>
            </a:r>
            <a:r>
              <a:rPr lang="fr-CH" dirty="0" err="1" smtClean="0"/>
              <a:t>higher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r>
              <a:rPr lang="fr-CH" dirty="0" smtClean="0"/>
              <a:t> </a:t>
            </a:r>
            <a:r>
              <a:rPr lang="fr-CH" dirty="0" err="1" smtClean="0"/>
              <a:t>after</a:t>
            </a:r>
            <a:r>
              <a:rPr lang="fr-CH" dirty="0" smtClean="0"/>
              <a:t> 10 </a:t>
            </a:r>
            <a:r>
              <a:rPr lang="fr-CH" dirty="0" err="1" smtClean="0"/>
              <a:t>am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66840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CH" dirty="0" smtClean="0"/>
              <a:t>????????</a:t>
            </a:r>
          </a:p>
          <a:p>
            <a:endParaRPr lang="fr-CH" dirty="0"/>
          </a:p>
          <a:p>
            <a:r>
              <a:rPr lang="fr-CH" dirty="0" smtClean="0"/>
              <a:t>CORRESPONDENCE?</a:t>
            </a:r>
            <a:endParaRPr lang="fr-CH" dirty="0" smtClean="0"/>
          </a:p>
          <a:p>
            <a:r>
              <a:rPr lang="fr-CH" dirty="0" smtClean="0"/>
              <a:t>COHERENCE?</a:t>
            </a:r>
            <a:endParaRPr lang="fr-CH" dirty="0" smtClean="0"/>
          </a:p>
          <a:p>
            <a:r>
              <a:rPr lang="fr-CH" dirty="0" smtClean="0"/>
              <a:t>CONSENSUS?</a:t>
            </a:r>
          </a:p>
          <a:p>
            <a:r>
              <a:rPr lang="fr-CH" dirty="0" smtClean="0"/>
              <a:t>PRAGMATIC?</a:t>
            </a:r>
            <a:endParaRPr lang="fr-CH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err="1" smtClean="0"/>
              <a:t>Alcohol</a:t>
            </a:r>
            <a:r>
              <a:rPr lang="fr-CH" dirty="0" smtClean="0"/>
              <a:t> </a:t>
            </a:r>
            <a:r>
              <a:rPr lang="fr-CH" dirty="0" err="1" smtClean="0"/>
              <a:t>always</a:t>
            </a:r>
            <a:r>
              <a:rPr lang="fr-CH" dirty="0" smtClean="0"/>
              <a:t> </a:t>
            </a:r>
            <a:r>
              <a:rPr lang="fr-CH" dirty="0" err="1" smtClean="0"/>
              <a:t>makes</a:t>
            </a:r>
            <a:r>
              <a:rPr lang="fr-CH" dirty="0" smtClean="0"/>
              <a:t> for a good night out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4554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Those more </a:t>
            </a:r>
            <a:r>
              <a:rPr lang="en-US" dirty="0" err="1" smtClean="0"/>
              <a:t>sciencey</a:t>
            </a:r>
            <a:r>
              <a:rPr lang="en-US" dirty="0" smtClean="0"/>
              <a:t> statements seem to attract more theories of truth that can be seen to give definite answers, that reveal ‘truth’</a:t>
            </a:r>
          </a:p>
          <a:p>
            <a:r>
              <a:rPr lang="en-US" dirty="0" smtClean="0"/>
              <a:t>Regardless of the different ways one sees what is true, knowledge arrived at by science can be seen to be true no matter your way of thinking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6209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Consensus theory of truth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Consensus means the agreement of a group of people, so our third theory of truth is based around the idea that truth is what the majority of people </a:t>
            </a:r>
            <a:r>
              <a:rPr lang="en-US" dirty="0" smtClean="0"/>
              <a:t>believe</a:t>
            </a:r>
          </a:p>
          <a:p>
            <a:r>
              <a:rPr lang="en-US" dirty="0" smtClean="0"/>
              <a:t>Easily manipulated, gullible</a:t>
            </a:r>
            <a:r>
              <a:rPr lang="mr-IN" dirty="0" smtClean="0"/>
              <a:t>…</a:t>
            </a:r>
            <a:r>
              <a:rPr lang="fr-CH" dirty="0" smtClean="0"/>
              <a:t>?</a:t>
            </a:r>
          </a:p>
          <a:p>
            <a:r>
              <a:rPr lang="mr-IN" dirty="0" smtClean="0"/>
              <a:t>…</a:t>
            </a:r>
            <a:r>
              <a:rPr lang="fr-CH" dirty="0" smtClean="0"/>
              <a:t>or more a recognition of the key and important </a:t>
            </a:r>
            <a:r>
              <a:rPr lang="fr-CH" dirty="0" err="1" smtClean="0"/>
              <a:t>role</a:t>
            </a:r>
            <a:r>
              <a:rPr lang="fr-CH" dirty="0" smtClean="0"/>
              <a:t> </a:t>
            </a:r>
            <a:r>
              <a:rPr lang="fr-CH" dirty="0" err="1" smtClean="0"/>
              <a:t>shared</a:t>
            </a:r>
            <a:r>
              <a:rPr lang="fr-CH" dirty="0" smtClean="0"/>
              <a:t> values, </a:t>
            </a:r>
            <a:r>
              <a:rPr lang="fr-CH" dirty="0" err="1" smtClean="0"/>
              <a:t>beliefs</a:t>
            </a:r>
            <a:r>
              <a:rPr lang="fr-CH" dirty="0" smtClean="0"/>
              <a:t>, customs, </a:t>
            </a:r>
            <a:r>
              <a:rPr lang="fr-CH" dirty="0" err="1" smtClean="0"/>
              <a:t>views</a:t>
            </a:r>
            <a:r>
              <a:rPr lang="fr-CH" dirty="0" smtClean="0"/>
              <a:t> have in </a:t>
            </a:r>
            <a:r>
              <a:rPr lang="fr-CH" dirty="0" err="1" smtClean="0"/>
              <a:t>shaping</a:t>
            </a:r>
            <a:r>
              <a:rPr lang="fr-CH" dirty="0" smtClean="0"/>
              <a:t> </a:t>
            </a:r>
            <a:r>
              <a:rPr lang="fr-CH" dirty="0" err="1" smtClean="0"/>
              <a:t>our</a:t>
            </a:r>
            <a:r>
              <a:rPr lang="fr-CH" dirty="0" smtClean="0"/>
              <a:t> </a:t>
            </a:r>
            <a:r>
              <a:rPr lang="fr-CH" dirty="0" err="1" smtClean="0"/>
              <a:t>worldview</a:t>
            </a:r>
            <a:r>
              <a:rPr lang="fr-CH" dirty="0" smtClean="0"/>
              <a:t> </a:t>
            </a:r>
            <a:r>
              <a:rPr lang="mr-IN" dirty="0" smtClean="0"/>
              <a:t>–</a:t>
            </a:r>
            <a:r>
              <a:rPr lang="fr-CH" dirty="0" err="1" smtClean="0"/>
              <a:t>ie</a:t>
            </a:r>
            <a:r>
              <a:rPr lang="fr-CH" dirty="0" smtClean="0"/>
              <a:t>; the value of </a:t>
            </a:r>
            <a:r>
              <a:rPr lang="fr-CH" dirty="0" err="1" smtClean="0"/>
              <a:t>identity</a:t>
            </a:r>
            <a:r>
              <a:rPr lang="mr-IN" dirty="0" smtClean="0"/>
              <a:t>…</a:t>
            </a:r>
            <a:r>
              <a:rPr lang="fr-CH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034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Pragmatic theory of truth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Pragmatism holds that truth is whatever is useful and profitable to us, and whatever brings us </a:t>
            </a:r>
            <a:r>
              <a:rPr lang="en-US" dirty="0" smtClean="0"/>
              <a:t>benefit </a:t>
            </a:r>
            <a:r>
              <a:rPr lang="mr-IN" dirty="0" smtClean="0"/>
              <a:t>–</a:t>
            </a:r>
            <a:r>
              <a:rPr lang="en-US" dirty="0" smtClean="0"/>
              <a:t> the ends justify the means</a:t>
            </a:r>
            <a:r>
              <a:rPr lang="mr-IN" dirty="0" smtClean="0"/>
              <a:t>…</a:t>
            </a:r>
            <a:r>
              <a:rPr lang="fr-CH" dirty="0" smtClean="0"/>
              <a:t>.</a:t>
            </a:r>
          </a:p>
          <a:p>
            <a:r>
              <a:rPr lang="fr-CH" dirty="0" smtClean="0"/>
              <a:t>..and </a:t>
            </a:r>
            <a:r>
              <a:rPr lang="fr-CH" dirty="0" err="1" smtClean="0"/>
              <a:t>regardless</a:t>
            </a:r>
            <a:r>
              <a:rPr lang="fr-CH" dirty="0" smtClean="0"/>
              <a:t> of the more </a:t>
            </a:r>
            <a:r>
              <a:rPr lang="fr-CH" dirty="0" err="1" smtClean="0"/>
              <a:t>extreme</a:t>
            </a:r>
            <a:r>
              <a:rPr lang="fr-CH" dirty="0" smtClean="0"/>
              <a:t> </a:t>
            </a:r>
            <a:r>
              <a:rPr lang="fr-CH" dirty="0" err="1" smtClean="0"/>
              <a:t>examples</a:t>
            </a:r>
            <a:r>
              <a:rPr lang="fr-CH" dirty="0" smtClean="0"/>
              <a:t> of the professions in </a:t>
            </a:r>
            <a:r>
              <a:rPr lang="fr-CH" dirty="0" err="1" smtClean="0"/>
              <a:t>which</a:t>
            </a:r>
            <a:r>
              <a:rPr lang="fr-CH" dirty="0" smtClean="0"/>
              <a:t> </a:t>
            </a:r>
            <a:r>
              <a:rPr lang="fr-CH" dirty="0" err="1" smtClean="0"/>
              <a:t>this</a:t>
            </a:r>
            <a:r>
              <a:rPr lang="fr-CH" dirty="0" smtClean="0"/>
              <a:t> </a:t>
            </a:r>
            <a:r>
              <a:rPr lang="fr-CH" dirty="0" err="1" smtClean="0"/>
              <a:t>particular</a:t>
            </a:r>
            <a:r>
              <a:rPr lang="fr-CH" dirty="0" smtClean="0"/>
              <a:t> </a:t>
            </a:r>
            <a:r>
              <a:rPr lang="fr-CH" dirty="0" err="1" smtClean="0"/>
              <a:t>theory</a:t>
            </a:r>
            <a:r>
              <a:rPr lang="fr-CH" dirty="0" smtClean="0"/>
              <a:t> </a:t>
            </a:r>
            <a:r>
              <a:rPr lang="fr-CH" dirty="0" err="1" smtClean="0"/>
              <a:t>holds</a:t>
            </a:r>
            <a:r>
              <a:rPr lang="fr-CH" dirty="0" smtClean="0"/>
              <a:t> </a:t>
            </a:r>
            <a:r>
              <a:rPr lang="fr-CH" dirty="0" err="1" smtClean="0"/>
              <a:t>sway</a:t>
            </a:r>
            <a:r>
              <a:rPr lang="fr-CH" dirty="0" smtClean="0"/>
              <a:t>, </a:t>
            </a:r>
            <a:r>
              <a:rPr lang="fr-CH" dirty="0" err="1" smtClean="0"/>
              <a:t>we</a:t>
            </a:r>
            <a:r>
              <a:rPr lang="fr-CH" dirty="0" smtClean="0"/>
              <a:t> </a:t>
            </a:r>
            <a:r>
              <a:rPr lang="fr-CH" dirty="0" err="1" smtClean="0"/>
              <a:t>arer</a:t>
            </a:r>
            <a:r>
              <a:rPr lang="fr-CH" dirty="0" smtClean="0"/>
              <a:t> all </a:t>
            </a:r>
            <a:r>
              <a:rPr lang="fr-CH" dirty="0" err="1" smtClean="0"/>
              <a:t>pragmatic</a:t>
            </a:r>
            <a:r>
              <a:rPr lang="fr-CH" dirty="0" smtClean="0"/>
              <a:t> in </a:t>
            </a:r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err="1" smtClean="0"/>
              <a:t>we</a:t>
            </a:r>
            <a:r>
              <a:rPr lang="fr-CH" dirty="0" smtClean="0"/>
              <a:t> </a:t>
            </a:r>
            <a:r>
              <a:rPr lang="fr-CH" dirty="0" err="1" smtClean="0"/>
              <a:t>see</a:t>
            </a:r>
            <a:r>
              <a:rPr lang="fr-CH" dirty="0" smtClean="0"/>
              <a:t> as </a:t>
            </a:r>
            <a:r>
              <a:rPr lang="fr-CH" dirty="0" err="1" smtClean="0"/>
              <a:t>true</a:t>
            </a:r>
            <a:r>
              <a:rPr lang="fr-CH" dirty="0" smtClean="0"/>
              <a:t> to a certain </a:t>
            </a:r>
            <a:r>
              <a:rPr lang="fr-CH" dirty="0" err="1" smtClean="0"/>
              <a:t>degree</a:t>
            </a:r>
            <a:r>
              <a:rPr lang="fr-CH" dirty="0" smtClean="0"/>
              <a:t>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we</a:t>
            </a:r>
            <a:r>
              <a:rPr lang="fr-CH" dirty="0" smtClean="0"/>
              <a:t> are social </a:t>
            </a:r>
            <a:r>
              <a:rPr lang="fr-CH" dirty="0" err="1" smtClean="0"/>
              <a:t>animals</a:t>
            </a:r>
            <a:r>
              <a:rPr lang="fr-CH" dirty="0" smtClean="0"/>
              <a:t> </a:t>
            </a:r>
            <a:r>
              <a:rPr lang="fr-CH" dirty="0" err="1" smtClean="0"/>
              <a:t>after</a:t>
            </a:r>
            <a:r>
              <a:rPr lang="fr-CH" dirty="0" smtClean="0"/>
              <a:t> all!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839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smtClean="0"/>
              <a:t>PRAGMATIC</a:t>
            </a:r>
            <a:endParaRPr lang="fr-CH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9/11 </a:t>
            </a:r>
            <a:r>
              <a:rPr lang="fr-CH" dirty="0" err="1" smtClean="0"/>
              <a:t>was</a:t>
            </a:r>
            <a:r>
              <a:rPr lang="fr-CH" dirty="0" smtClean="0"/>
              <a:t> the direct </a:t>
            </a:r>
            <a:r>
              <a:rPr lang="fr-CH" dirty="0" err="1" smtClean="0"/>
              <a:t>result</a:t>
            </a:r>
            <a:r>
              <a:rPr lang="fr-CH" dirty="0" smtClean="0"/>
              <a:t> of CIA </a:t>
            </a:r>
            <a:r>
              <a:rPr lang="fr-CH" dirty="0" err="1" smtClean="0"/>
              <a:t>involvement</a:t>
            </a:r>
            <a:r>
              <a:rPr lang="fr-CH" dirty="0" smtClean="0"/>
              <a:t> in the Afghan </a:t>
            </a:r>
            <a:r>
              <a:rPr lang="fr-CH" dirty="0" err="1" smtClean="0"/>
              <a:t>War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26673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smtClean="0"/>
              <a:t>PRAGMATIC</a:t>
            </a:r>
            <a:endParaRPr lang="fr-CH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H" dirty="0" err="1" smtClean="0"/>
              <a:t>Switzerland</a:t>
            </a:r>
            <a:r>
              <a:rPr lang="fr-CH" dirty="0" smtClean="0"/>
              <a:t> </a:t>
            </a:r>
            <a:r>
              <a:rPr lang="fr-CH" dirty="0" err="1" smtClean="0"/>
              <a:t>does</a:t>
            </a:r>
            <a:r>
              <a:rPr lang="fr-CH" dirty="0" smtClean="0"/>
              <a:t> not </a:t>
            </a:r>
            <a:r>
              <a:rPr lang="fr-CH" dirty="0" err="1" smtClean="0"/>
              <a:t>discriminate</a:t>
            </a:r>
            <a:r>
              <a:rPr lang="fr-CH" dirty="0" smtClean="0"/>
              <a:t> on the basis of race or religion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04066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smtClean="0"/>
              <a:t>COHERENCE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2 + 2 = 4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06486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H" dirty="0" smtClean="0"/>
          </a:p>
          <a:p>
            <a:r>
              <a:rPr lang="fr-CH" dirty="0" smtClean="0"/>
              <a:t>CORRESPONDENCE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err="1" smtClean="0"/>
              <a:t>God</a:t>
            </a:r>
            <a:r>
              <a:rPr lang="fr-CH" dirty="0" smtClean="0"/>
              <a:t> </a:t>
            </a:r>
            <a:r>
              <a:rPr lang="fr-CH" dirty="0" err="1" smtClean="0"/>
              <a:t>exists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79223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572</TotalTime>
  <Words>721</Words>
  <Application>Microsoft Macintosh PowerPoint</Application>
  <PresentationFormat>On-screen Show (4:3)</PresentationFormat>
  <Paragraphs>134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Calibri</vt:lpstr>
      <vt:lpstr>Georgia</vt:lpstr>
      <vt:lpstr>Mangal</vt:lpstr>
      <vt:lpstr>Wingdings</vt:lpstr>
      <vt:lpstr>Wingdings 2</vt:lpstr>
      <vt:lpstr>Civil</vt:lpstr>
      <vt:lpstr>What is Truth? </vt:lpstr>
      <vt:lpstr>Correspondence Theory of truth</vt:lpstr>
      <vt:lpstr>Coherence theoryof truth</vt:lpstr>
      <vt:lpstr>Consensus theory of truth</vt:lpstr>
      <vt:lpstr>Pragmatic theory of truth</vt:lpstr>
      <vt:lpstr>9/11 was the direct result of CIA involvement in the Afghan War</vt:lpstr>
      <vt:lpstr>Switzerland does not discriminate on the basis of race or religion</vt:lpstr>
      <vt:lpstr>2 + 2 = 4</vt:lpstr>
      <vt:lpstr>God exists</vt:lpstr>
      <vt:lpstr>Cheese fondue should only be eaten with white wine or warm tea</vt:lpstr>
      <vt:lpstr>Donald Trump is going to win a 2nd term as US President</vt:lpstr>
      <vt:lpstr>Teenager`s brains only start to function at a higher level after 10 am</vt:lpstr>
      <vt:lpstr>Alcohol always makes for a good night out</vt:lpstr>
      <vt:lpstr>Now…</vt:lpstr>
      <vt:lpstr>9/11 was the direct result of CIA involvement in the Afghan War</vt:lpstr>
      <vt:lpstr>Switzerland does not discriminate on the basis of race or religion</vt:lpstr>
      <vt:lpstr>2 + 2 = 4</vt:lpstr>
      <vt:lpstr>God exists</vt:lpstr>
      <vt:lpstr>Cheese fondue should only be eaten with white wine or warm tea</vt:lpstr>
      <vt:lpstr>Donald Trump is going to win a 2nd term as US President</vt:lpstr>
      <vt:lpstr>Teenager`s brains only start to function at a higher level after 10 am</vt:lpstr>
      <vt:lpstr>Alcohol always makes for a good night out</vt:lpstr>
      <vt:lpstr>Finally…</vt:lpstr>
      <vt:lpstr>9/11 was the direct result of CIA involvement in the Afghan War</vt:lpstr>
      <vt:lpstr>Switzerland does not discriminate on the basis of race or religion</vt:lpstr>
      <vt:lpstr>2 + 2 = 4</vt:lpstr>
      <vt:lpstr>God exists</vt:lpstr>
      <vt:lpstr>Cheese fondue should only be eaten with white wine or warm tea</vt:lpstr>
      <vt:lpstr>Donald Trump is going to win a 2nd term as US President</vt:lpstr>
      <vt:lpstr>Teenager`s brains only start to function at a higher level after 10 am</vt:lpstr>
      <vt:lpstr>Alcohol always makes for a good night out</vt:lpstr>
      <vt:lpstr>Conclusions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Truth?</dc:title>
  <dc:creator>james.cormick</dc:creator>
  <cp:lastModifiedBy>James Cormick</cp:lastModifiedBy>
  <cp:revision>16</cp:revision>
  <cp:lastPrinted>2020-11-26T11:29:02Z</cp:lastPrinted>
  <dcterms:created xsi:type="dcterms:W3CDTF">2012-09-19T10:48:51Z</dcterms:created>
  <dcterms:modified xsi:type="dcterms:W3CDTF">2020-11-26T13:28:04Z</dcterms:modified>
</cp:coreProperties>
</file>