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11963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/>
    <p:restoredTop sz="94599"/>
  </p:normalViewPr>
  <p:slideViewPr>
    <p:cSldViewPr>
      <p:cViewPr varScale="1">
        <p:scale>
          <a:sx n="82" d="100"/>
          <a:sy n="82" d="100"/>
        </p:scale>
        <p:origin x="5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9772D-01EF-43FA-8327-F5E27ABF7773}" type="datetimeFigureOut">
              <a:rPr lang="fr-CH" smtClean="0"/>
              <a:t>03.11.20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9213" y="9444038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B4BDE-4CC4-404D-86C2-CA37467C91FE}" type="slidenum">
              <a:rPr lang="fr-CH" smtClean="0"/>
              <a:t>‹#›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328B-34C0-424B-A5A3-97960C3D2CFA}" type="datetimeFigureOut">
              <a:rPr lang="fr-CH" smtClean="0"/>
              <a:t>03.11.20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A9CF-F12C-48D0-8825-F09BB302B024}" type="slidenum">
              <a:rPr lang="fr-CH" smtClean="0"/>
              <a:t>‹#›</a:t>
            </a:fld>
            <a:endParaRPr lang="fr-CH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328B-34C0-424B-A5A3-97960C3D2CFA}" type="datetimeFigureOut">
              <a:rPr lang="fr-CH" smtClean="0"/>
              <a:t>03.11.20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A9CF-F12C-48D0-8825-F09BB302B024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328B-34C0-424B-A5A3-97960C3D2CFA}" type="datetimeFigureOut">
              <a:rPr lang="fr-CH" smtClean="0"/>
              <a:t>03.11.20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A9CF-F12C-48D0-8825-F09BB302B024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328B-34C0-424B-A5A3-97960C3D2CFA}" type="datetimeFigureOut">
              <a:rPr lang="fr-CH" smtClean="0"/>
              <a:t>03.11.20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A9CF-F12C-48D0-8825-F09BB302B024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328B-34C0-424B-A5A3-97960C3D2CFA}" type="datetimeFigureOut">
              <a:rPr lang="fr-CH" smtClean="0"/>
              <a:t>03.11.20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A9CF-F12C-48D0-8825-F09BB302B024}" type="slidenum">
              <a:rPr lang="fr-CH" smtClean="0"/>
              <a:t>‹#›</a:t>
            </a:fld>
            <a:endParaRPr lang="fr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328B-34C0-424B-A5A3-97960C3D2CFA}" type="datetimeFigureOut">
              <a:rPr lang="fr-CH" smtClean="0"/>
              <a:t>03.11.20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A9CF-F12C-48D0-8825-F09BB302B024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328B-34C0-424B-A5A3-97960C3D2CFA}" type="datetimeFigureOut">
              <a:rPr lang="fr-CH" smtClean="0"/>
              <a:t>03.11.20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A9CF-F12C-48D0-8825-F09BB302B024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328B-34C0-424B-A5A3-97960C3D2CFA}" type="datetimeFigureOut">
              <a:rPr lang="fr-CH" smtClean="0"/>
              <a:t>03.11.20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A9CF-F12C-48D0-8825-F09BB302B024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328B-34C0-424B-A5A3-97960C3D2CFA}" type="datetimeFigureOut">
              <a:rPr lang="fr-CH" smtClean="0"/>
              <a:t>03.11.20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A9CF-F12C-48D0-8825-F09BB302B024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328B-34C0-424B-A5A3-97960C3D2CFA}" type="datetimeFigureOut">
              <a:rPr lang="fr-CH" smtClean="0"/>
              <a:t>03.11.20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A9CF-F12C-48D0-8825-F09BB302B024}" type="slidenum">
              <a:rPr lang="fr-CH" smtClean="0"/>
              <a:t>‹#›</a:t>
            </a:fld>
            <a:endParaRPr lang="fr-CH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28328B-34C0-424B-A5A3-97960C3D2CFA}" type="datetimeFigureOut">
              <a:rPr lang="fr-CH" smtClean="0"/>
              <a:t>03.11.20</a:t>
            </a:fld>
            <a:endParaRPr lang="fr-CH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5F3A9CF-F12C-48D0-8825-F09BB302B024}" type="slidenum">
              <a:rPr lang="fr-CH" smtClean="0"/>
              <a:t>‹#›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28328B-34C0-424B-A5A3-97960C3D2CFA}" type="datetimeFigureOut">
              <a:rPr lang="fr-CH" smtClean="0"/>
              <a:t>03.11.20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5F3A9CF-F12C-48D0-8825-F09BB302B024}" type="slidenum">
              <a:rPr lang="fr-CH" smtClean="0"/>
              <a:t>‹#›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296143"/>
          </a:xfrm>
        </p:spPr>
        <p:txBody>
          <a:bodyPr/>
          <a:lstStyle/>
          <a:p>
            <a:r>
              <a:rPr lang="fr-CH" dirty="0" smtClean="0"/>
              <a:t>Mao`s RTP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6400800" cy="2785864"/>
          </a:xfrm>
        </p:spPr>
        <p:txBody>
          <a:bodyPr/>
          <a:lstStyle/>
          <a:p>
            <a:r>
              <a:rPr lang="fr-CH" dirty="0" smtClean="0"/>
              <a:t>1893-1949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1917 – China </a:t>
            </a:r>
            <a:r>
              <a:rPr lang="fr-CH" dirty="0" err="1" smtClean="0"/>
              <a:t>enters</a:t>
            </a:r>
            <a:r>
              <a:rPr lang="fr-CH" dirty="0" smtClean="0"/>
              <a:t> WW1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 smtClean="0"/>
              <a:t>Allied</a:t>
            </a:r>
            <a:r>
              <a:rPr lang="fr-CH" dirty="0" smtClean="0"/>
              <a:t> </a:t>
            </a:r>
            <a:r>
              <a:rPr lang="fr-CH" dirty="0" err="1" smtClean="0"/>
              <a:t>side</a:t>
            </a:r>
            <a:endParaRPr lang="fr-CH" dirty="0" smtClean="0"/>
          </a:p>
          <a:p>
            <a:r>
              <a:rPr lang="fr-CH" dirty="0" err="1" smtClean="0"/>
              <a:t>Expected</a:t>
            </a:r>
            <a:r>
              <a:rPr lang="fr-CH" dirty="0" smtClean="0"/>
              <a:t> </a:t>
            </a:r>
            <a:r>
              <a:rPr lang="fr-CH" dirty="0" err="1" smtClean="0"/>
              <a:t>German</a:t>
            </a:r>
            <a:r>
              <a:rPr lang="fr-CH" dirty="0" smtClean="0"/>
              <a:t> </a:t>
            </a:r>
            <a:r>
              <a:rPr lang="fr-CH" dirty="0" err="1" smtClean="0"/>
              <a:t>sphere</a:t>
            </a:r>
            <a:r>
              <a:rPr lang="fr-CH" dirty="0" smtClean="0"/>
              <a:t> to return to China</a:t>
            </a:r>
          </a:p>
          <a:p>
            <a:endParaRPr lang="fr-C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1919 – May 4th </a:t>
            </a:r>
            <a:r>
              <a:rPr lang="fr-CH" dirty="0" err="1" smtClean="0"/>
              <a:t>Movement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 smtClean="0"/>
              <a:t>German</a:t>
            </a:r>
            <a:r>
              <a:rPr lang="fr-CH" dirty="0" smtClean="0"/>
              <a:t> </a:t>
            </a:r>
            <a:r>
              <a:rPr lang="fr-CH" dirty="0" err="1" smtClean="0"/>
              <a:t>sphere</a:t>
            </a:r>
            <a:r>
              <a:rPr lang="fr-CH" dirty="0" smtClean="0"/>
              <a:t> of Shandong </a:t>
            </a:r>
            <a:r>
              <a:rPr lang="fr-CH" dirty="0" err="1" smtClean="0"/>
              <a:t>now</a:t>
            </a:r>
            <a:r>
              <a:rPr lang="fr-CH" dirty="0" smtClean="0"/>
              <a:t> </a:t>
            </a:r>
            <a:r>
              <a:rPr lang="fr-CH" dirty="0" err="1" smtClean="0"/>
              <a:t>Japanese</a:t>
            </a:r>
            <a:endParaRPr lang="fr-CH" dirty="0" smtClean="0"/>
          </a:p>
          <a:p>
            <a:r>
              <a:rPr lang="fr-CH" dirty="0" smtClean="0"/>
              <a:t>March on Beijing </a:t>
            </a:r>
            <a:r>
              <a:rPr lang="fr-CH" dirty="0" err="1" smtClean="0"/>
              <a:t>denounces</a:t>
            </a:r>
            <a:r>
              <a:rPr lang="fr-CH" dirty="0" smtClean="0"/>
              <a:t> 21 </a:t>
            </a:r>
            <a:r>
              <a:rPr lang="fr-CH" dirty="0" err="1" smtClean="0"/>
              <a:t>Demands</a:t>
            </a:r>
            <a:endParaRPr lang="fr-C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1921 – CPC </a:t>
            </a:r>
            <a:r>
              <a:rPr lang="fr-CH" dirty="0" err="1" smtClean="0"/>
              <a:t>formed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2 branches</a:t>
            </a:r>
          </a:p>
          <a:p>
            <a:r>
              <a:rPr lang="fr-CH" dirty="0" smtClean="0"/>
              <a:t>Shanghai</a:t>
            </a:r>
          </a:p>
          <a:p>
            <a:r>
              <a:rPr lang="fr-CH" dirty="0" smtClean="0"/>
              <a:t>Beijing</a:t>
            </a:r>
            <a:endParaRPr lang="fr-C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1924 – United Front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GMD (back </a:t>
            </a:r>
            <a:r>
              <a:rPr lang="fr-CH" dirty="0" err="1" smtClean="0"/>
              <a:t>under</a:t>
            </a:r>
            <a:r>
              <a:rPr lang="fr-CH" dirty="0" smtClean="0"/>
              <a:t> Sun) &amp; CPC </a:t>
            </a:r>
            <a:r>
              <a:rPr lang="fr-CH" dirty="0" err="1" smtClean="0"/>
              <a:t>unite</a:t>
            </a:r>
            <a:endParaRPr lang="fr-CH" dirty="0" smtClean="0"/>
          </a:p>
          <a:p>
            <a:r>
              <a:rPr lang="fr-CH" dirty="0" err="1" smtClean="0"/>
              <a:t>Reduce</a:t>
            </a:r>
            <a:r>
              <a:rPr lang="fr-CH" dirty="0" smtClean="0"/>
              <a:t> </a:t>
            </a:r>
            <a:r>
              <a:rPr lang="fr-CH" dirty="0" err="1" smtClean="0"/>
              <a:t>foreign</a:t>
            </a:r>
            <a:r>
              <a:rPr lang="fr-CH" dirty="0" smtClean="0"/>
              <a:t> influence</a:t>
            </a:r>
          </a:p>
          <a:p>
            <a:r>
              <a:rPr lang="fr-CH" dirty="0" smtClean="0"/>
              <a:t>End </a:t>
            </a:r>
            <a:r>
              <a:rPr lang="fr-CH" dirty="0" err="1" smtClean="0"/>
              <a:t>warlord</a:t>
            </a:r>
            <a:r>
              <a:rPr lang="fr-CH" dirty="0" smtClean="0"/>
              <a:t> </a:t>
            </a:r>
            <a:r>
              <a:rPr lang="fr-CH" dirty="0" err="1" smtClean="0"/>
              <a:t>rule</a:t>
            </a:r>
            <a:r>
              <a:rPr lang="fr-CH" dirty="0" smtClean="0"/>
              <a:t> and </a:t>
            </a:r>
            <a:r>
              <a:rPr lang="fr-CH" dirty="0" err="1" smtClean="0"/>
              <a:t>regionalismn</a:t>
            </a:r>
            <a:r>
              <a:rPr lang="fr-CH" dirty="0" smtClean="0"/>
              <a:t> </a:t>
            </a:r>
            <a:endParaRPr lang="fr-C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1925 – </a:t>
            </a:r>
            <a:r>
              <a:rPr lang="fr-CH" dirty="0" err="1" smtClean="0"/>
              <a:t>Chiang</a:t>
            </a:r>
            <a:r>
              <a:rPr lang="fr-CH" dirty="0" smtClean="0"/>
              <a:t> Kai-</a:t>
            </a:r>
            <a:r>
              <a:rPr lang="fr-CH" dirty="0" err="1" smtClean="0"/>
              <a:t>shek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 smtClean="0"/>
              <a:t>Becomes</a:t>
            </a:r>
            <a:r>
              <a:rPr lang="fr-CH" dirty="0" smtClean="0"/>
              <a:t> leader of GMD </a:t>
            </a:r>
            <a:r>
              <a:rPr lang="fr-CH" dirty="0" err="1" smtClean="0"/>
              <a:t>after</a:t>
            </a:r>
            <a:r>
              <a:rPr lang="fr-CH" dirty="0" smtClean="0"/>
              <a:t> </a:t>
            </a:r>
            <a:r>
              <a:rPr lang="fr-CH" dirty="0" err="1" smtClean="0"/>
              <a:t>brief</a:t>
            </a:r>
            <a:r>
              <a:rPr lang="fr-CH" dirty="0" smtClean="0"/>
              <a:t> power struggle </a:t>
            </a:r>
            <a:r>
              <a:rPr lang="fr-CH" dirty="0" err="1" smtClean="0"/>
              <a:t>following</a:t>
            </a:r>
            <a:r>
              <a:rPr lang="fr-CH" dirty="0" smtClean="0"/>
              <a:t> </a:t>
            </a:r>
            <a:r>
              <a:rPr lang="fr-CH" dirty="0" err="1" smtClean="0"/>
              <a:t>Sun’s</a:t>
            </a:r>
            <a:r>
              <a:rPr lang="fr-CH" dirty="0" smtClean="0"/>
              <a:t> </a:t>
            </a:r>
            <a:r>
              <a:rPr lang="fr-CH" dirty="0" err="1" smtClean="0"/>
              <a:t>death</a:t>
            </a:r>
            <a:endParaRPr lang="fr-C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1926 – </a:t>
            </a:r>
            <a:r>
              <a:rPr lang="fr-CH" dirty="0" err="1" smtClean="0"/>
              <a:t>Northern</a:t>
            </a:r>
            <a:r>
              <a:rPr lang="fr-CH" dirty="0" smtClean="0"/>
              <a:t> </a:t>
            </a:r>
            <a:r>
              <a:rPr lang="fr-CH" dirty="0" err="1" smtClean="0"/>
              <a:t>expedition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100 000 </a:t>
            </a:r>
            <a:r>
              <a:rPr lang="fr-CH" dirty="0" err="1" smtClean="0"/>
              <a:t>strong</a:t>
            </a:r>
            <a:r>
              <a:rPr lang="fr-CH" dirty="0" smtClean="0"/>
              <a:t> </a:t>
            </a:r>
            <a:r>
              <a:rPr lang="fr-CH" dirty="0" err="1" smtClean="0"/>
              <a:t>army</a:t>
            </a:r>
            <a:endParaRPr lang="fr-CH" dirty="0" smtClean="0"/>
          </a:p>
          <a:p>
            <a:r>
              <a:rPr lang="fr-CH" dirty="0" smtClean="0"/>
              <a:t>Set out to </a:t>
            </a:r>
            <a:r>
              <a:rPr lang="fr-CH" dirty="0" err="1" smtClean="0"/>
              <a:t>occupy</a:t>
            </a:r>
            <a:r>
              <a:rPr lang="fr-CH" dirty="0" smtClean="0"/>
              <a:t> 3 </a:t>
            </a:r>
            <a:r>
              <a:rPr lang="fr-CH" dirty="0" err="1" smtClean="0"/>
              <a:t>key</a:t>
            </a:r>
            <a:r>
              <a:rPr lang="fr-CH" dirty="0" smtClean="0"/>
              <a:t> </a:t>
            </a:r>
            <a:r>
              <a:rPr lang="fr-CH" dirty="0" err="1" smtClean="0"/>
              <a:t>cities</a:t>
            </a:r>
            <a:r>
              <a:rPr lang="fr-CH" dirty="0" smtClean="0"/>
              <a:t> </a:t>
            </a:r>
            <a:r>
              <a:rPr lang="fr-CH" dirty="0" err="1" smtClean="0"/>
              <a:t>incl</a:t>
            </a:r>
            <a:r>
              <a:rPr lang="fr-CH" dirty="0" smtClean="0"/>
              <a:t>  </a:t>
            </a:r>
            <a:r>
              <a:rPr lang="fr-CH" dirty="0" err="1" smtClean="0"/>
              <a:t>Nanking</a:t>
            </a:r>
            <a:endParaRPr lang="fr-CH" dirty="0" smtClean="0"/>
          </a:p>
          <a:p>
            <a:endParaRPr lang="fr-CH" dirty="0"/>
          </a:p>
          <a:p>
            <a:endParaRPr lang="fr-C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1927 – White </a:t>
            </a:r>
            <a:r>
              <a:rPr lang="fr-CH" dirty="0" err="1" smtClean="0"/>
              <a:t>Terror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Struggle </a:t>
            </a:r>
            <a:r>
              <a:rPr lang="fr-CH" dirty="0" err="1" smtClean="0"/>
              <a:t>against</a:t>
            </a:r>
            <a:r>
              <a:rPr lang="fr-CH" dirty="0" smtClean="0"/>
              <a:t> </a:t>
            </a:r>
            <a:r>
              <a:rPr lang="fr-CH" dirty="0" err="1" smtClean="0"/>
              <a:t>warlords</a:t>
            </a:r>
            <a:r>
              <a:rPr lang="fr-CH" dirty="0" smtClean="0"/>
              <a:t> </a:t>
            </a:r>
            <a:r>
              <a:rPr lang="fr-CH" dirty="0" err="1" smtClean="0"/>
              <a:t>ended</a:t>
            </a:r>
            <a:endParaRPr lang="fr-CH" dirty="0" smtClean="0"/>
          </a:p>
          <a:p>
            <a:r>
              <a:rPr lang="fr-CH" dirty="0" err="1" smtClean="0"/>
              <a:t>Many</a:t>
            </a:r>
            <a:r>
              <a:rPr lang="fr-CH" dirty="0" smtClean="0"/>
              <a:t> </a:t>
            </a:r>
            <a:r>
              <a:rPr lang="fr-CH" dirty="0" err="1" smtClean="0"/>
              <a:t>joined</a:t>
            </a:r>
            <a:r>
              <a:rPr lang="fr-CH" dirty="0" smtClean="0"/>
              <a:t> GMD over the </a:t>
            </a:r>
            <a:r>
              <a:rPr lang="fr-CH" dirty="0" err="1" smtClean="0"/>
              <a:t>year</a:t>
            </a:r>
            <a:endParaRPr lang="fr-CH" dirty="0" smtClean="0"/>
          </a:p>
          <a:p>
            <a:r>
              <a:rPr lang="fr-CH" dirty="0" smtClean="0"/>
              <a:t>CKS </a:t>
            </a:r>
            <a:r>
              <a:rPr lang="fr-CH" dirty="0" err="1" smtClean="0"/>
              <a:t>unsure</a:t>
            </a:r>
            <a:r>
              <a:rPr lang="fr-CH" dirty="0" smtClean="0"/>
              <a:t> over position</a:t>
            </a:r>
          </a:p>
          <a:p>
            <a:r>
              <a:rPr lang="fr-CH" dirty="0" err="1" smtClean="0"/>
              <a:t>Demonstrated</a:t>
            </a:r>
            <a:r>
              <a:rPr lang="fr-CH" dirty="0" smtClean="0"/>
              <a:t> </a:t>
            </a:r>
            <a:r>
              <a:rPr lang="fr-CH" dirty="0" err="1" smtClean="0"/>
              <a:t>strength</a:t>
            </a:r>
            <a:endParaRPr lang="fr-CH" dirty="0" smtClean="0"/>
          </a:p>
          <a:p>
            <a:r>
              <a:rPr lang="fr-CH" dirty="0" err="1" smtClean="0"/>
              <a:t>Purged</a:t>
            </a:r>
            <a:r>
              <a:rPr lang="fr-CH" dirty="0" smtClean="0"/>
              <a:t> </a:t>
            </a:r>
            <a:r>
              <a:rPr lang="fr-CH" dirty="0" err="1" smtClean="0"/>
              <a:t>increasingly</a:t>
            </a:r>
            <a:r>
              <a:rPr lang="fr-CH" dirty="0" smtClean="0"/>
              <a:t> </a:t>
            </a:r>
            <a:r>
              <a:rPr lang="fr-CH" dirty="0" err="1" smtClean="0"/>
              <a:t>popular</a:t>
            </a:r>
            <a:r>
              <a:rPr lang="fr-CH" dirty="0" smtClean="0"/>
              <a:t> </a:t>
            </a:r>
            <a:r>
              <a:rPr lang="fr-CH" dirty="0" err="1" smtClean="0"/>
              <a:t>Communists</a:t>
            </a:r>
            <a:endParaRPr lang="fr-CH" dirty="0" smtClean="0"/>
          </a:p>
          <a:p>
            <a:r>
              <a:rPr lang="fr-CH" dirty="0" smtClean="0"/>
              <a:t>1000s </a:t>
            </a:r>
            <a:r>
              <a:rPr lang="fr-CH" dirty="0" err="1" smtClean="0"/>
              <a:t>died</a:t>
            </a:r>
            <a:r>
              <a:rPr lang="fr-CH" dirty="0" smtClean="0"/>
              <a:t> Shanghai, Hunan</a:t>
            </a:r>
          </a:p>
          <a:p>
            <a:r>
              <a:rPr lang="fr-CH" dirty="0" err="1" smtClean="0"/>
              <a:t>Survivors</a:t>
            </a:r>
            <a:r>
              <a:rPr lang="fr-CH" dirty="0" smtClean="0"/>
              <a:t> </a:t>
            </a:r>
            <a:r>
              <a:rPr lang="fr-CH" dirty="0" err="1" smtClean="0"/>
              <a:t>flee</a:t>
            </a:r>
            <a:r>
              <a:rPr lang="fr-CH" dirty="0" smtClean="0"/>
              <a:t> to Jiangxi</a:t>
            </a:r>
          </a:p>
          <a:p>
            <a:r>
              <a:rPr lang="fr-CH" dirty="0" err="1" smtClean="0"/>
              <a:t>Establish</a:t>
            </a:r>
            <a:r>
              <a:rPr lang="fr-CH" dirty="0" smtClean="0"/>
              <a:t> Soviet</a:t>
            </a:r>
          </a:p>
          <a:p>
            <a:r>
              <a:rPr lang="fr-CH" dirty="0" smtClean="0"/>
              <a:t>Violence </a:t>
            </a:r>
            <a:r>
              <a:rPr lang="fr-CH" dirty="0" err="1" smtClean="0"/>
              <a:t>against</a:t>
            </a:r>
            <a:r>
              <a:rPr lang="fr-CH" dirty="0" smtClean="0"/>
              <a:t> </a:t>
            </a:r>
            <a:r>
              <a:rPr lang="fr-CH" dirty="0" err="1" smtClean="0"/>
              <a:t>landowners</a:t>
            </a:r>
            <a:r>
              <a:rPr lang="fr-CH" dirty="0" smtClean="0"/>
              <a:t> </a:t>
            </a:r>
            <a:r>
              <a:rPr lang="fr-CH" smtClean="0"/>
              <a:t>widespread</a:t>
            </a:r>
            <a:endParaRPr lang="fr-C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>1930-34 – Extermination </a:t>
            </a:r>
            <a:r>
              <a:rPr lang="fr-CH" dirty="0" err="1" smtClean="0"/>
              <a:t>Campaigns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CKS and GMD </a:t>
            </a:r>
            <a:r>
              <a:rPr lang="fr-CH" dirty="0" err="1" smtClean="0"/>
              <a:t>launch</a:t>
            </a:r>
            <a:r>
              <a:rPr lang="fr-CH" dirty="0" smtClean="0"/>
              <a:t> 5 </a:t>
            </a:r>
            <a:r>
              <a:rPr lang="fr-CH" dirty="0" err="1" smtClean="0"/>
              <a:t>attacks</a:t>
            </a:r>
            <a:r>
              <a:rPr lang="fr-CH" dirty="0" smtClean="0"/>
              <a:t> on </a:t>
            </a:r>
            <a:r>
              <a:rPr lang="fr-CH" dirty="0" err="1" smtClean="0"/>
              <a:t>Communist</a:t>
            </a:r>
            <a:r>
              <a:rPr lang="fr-CH" dirty="0" smtClean="0"/>
              <a:t> </a:t>
            </a:r>
            <a:r>
              <a:rPr lang="fr-CH" dirty="0" err="1" smtClean="0"/>
              <a:t>stronghold</a:t>
            </a:r>
            <a:r>
              <a:rPr lang="fr-CH" dirty="0" smtClean="0"/>
              <a:t> of </a:t>
            </a:r>
            <a:r>
              <a:rPr lang="fr-CH" dirty="0" err="1" smtClean="0"/>
              <a:t>Jianxi</a:t>
            </a:r>
            <a:endParaRPr lang="fr-CH" dirty="0" smtClean="0"/>
          </a:p>
          <a:p>
            <a:r>
              <a:rPr lang="fr-CH" dirty="0" smtClean="0"/>
              <a:t>Final one more </a:t>
            </a:r>
            <a:r>
              <a:rPr lang="fr-CH" dirty="0" err="1" smtClean="0"/>
              <a:t>successful</a:t>
            </a:r>
            <a:endParaRPr lang="fr-CH" dirty="0" smtClean="0"/>
          </a:p>
          <a:p>
            <a:r>
              <a:rPr lang="fr-CH" dirty="0" smtClean="0"/>
              <a:t>Drives </a:t>
            </a:r>
            <a:r>
              <a:rPr lang="fr-CH" dirty="0" err="1" smtClean="0"/>
              <a:t>Communists</a:t>
            </a:r>
            <a:r>
              <a:rPr lang="fr-CH" dirty="0" smtClean="0"/>
              <a:t> </a:t>
            </a:r>
            <a:r>
              <a:rPr lang="fr-CH" dirty="0" err="1" smtClean="0"/>
              <a:t>into</a:t>
            </a:r>
            <a:r>
              <a:rPr lang="fr-CH" dirty="0" smtClean="0"/>
              <a:t> </a:t>
            </a:r>
            <a:r>
              <a:rPr lang="fr-CH" dirty="0" err="1" smtClean="0"/>
              <a:t>mountains</a:t>
            </a:r>
            <a:endParaRPr lang="fr-C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1931-1945 - </a:t>
            </a:r>
            <a:r>
              <a:rPr lang="fr-CH" dirty="0" err="1" smtClean="0"/>
              <a:t>Manchuria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 smtClean="0"/>
              <a:t>Japanese</a:t>
            </a:r>
            <a:r>
              <a:rPr lang="fr-CH" dirty="0" smtClean="0"/>
              <a:t> occupation of NE China</a:t>
            </a:r>
          </a:p>
          <a:p>
            <a:r>
              <a:rPr lang="fr-CH" dirty="0" err="1" smtClean="0"/>
              <a:t>Now</a:t>
            </a:r>
            <a:r>
              <a:rPr lang="fr-CH" dirty="0" smtClean="0"/>
              <a:t> </a:t>
            </a:r>
            <a:r>
              <a:rPr lang="fr-CH" b="1" i="1" dirty="0" err="1" smtClean="0"/>
              <a:t>Manchukuo</a:t>
            </a:r>
            <a:endParaRPr lang="fr-CH" b="1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1934-35 – Long March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 smtClean="0"/>
              <a:t>Communists</a:t>
            </a:r>
            <a:r>
              <a:rPr lang="fr-CH" dirty="0" smtClean="0"/>
              <a:t> escape to Yan`an</a:t>
            </a:r>
          </a:p>
          <a:p>
            <a:r>
              <a:rPr lang="fr-CH" dirty="0" smtClean="0"/>
              <a:t>100 000 </a:t>
            </a:r>
            <a:r>
              <a:rPr lang="fr-CH" dirty="0" err="1" smtClean="0"/>
              <a:t>start</a:t>
            </a:r>
            <a:endParaRPr lang="fr-CH" dirty="0" smtClean="0"/>
          </a:p>
          <a:p>
            <a:r>
              <a:rPr lang="fr-CH" dirty="0" smtClean="0"/>
              <a:t>3 000 finish</a:t>
            </a:r>
          </a:p>
          <a:p>
            <a:r>
              <a:rPr lang="fr-CH" dirty="0" err="1" smtClean="0"/>
              <a:t>Myth</a:t>
            </a:r>
            <a:r>
              <a:rPr lang="fr-CH" dirty="0" smtClean="0"/>
              <a:t> of Long March central to MTT </a:t>
            </a:r>
            <a:r>
              <a:rPr lang="fr-CH" dirty="0" err="1" smtClean="0"/>
              <a:t>thought</a:t>
            </a:r>
            <a:endParaRPr lang="fr-CH" dirty="0" smtClean="0"/>
          </a:p>
          <a:p>
            <a:endParaRPr lang="fr-C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Opium </a:t>
            </a:r>
            <a:r>
              <a:rPr lang="fr-CH" dirty="0" err="1" smtClean="0"/>
              <a:t>Wars</a:t>
            </a:r>
            <a:r>
              <a:rPr lang="fr-CH" dirty="0" smtClean="0"/>
              <a:t> + 1st SJ </a:t>
            </a:r>
            <a:r>
              <a:rPr lang="fr-CH" dirty="0" err="1" smtClean="0"/>
              <a:t>War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H" dirty="0" smtClean="0"/>
              <a:t>1839-42 </a:t>
            </a:r>
            <a:r>
              <a:rPr lang="mr-IN" dirty="0" smtClean="0"/>
              <a:t>–</a:t>
            </a:r>
            <a:r>
              <a:rPr lang="fr-CH" dirty="0" smtClean="0"/>
              <a:t> UK beats China in 1st Opium </a:t>
            </a:r>
            <a:r>
              <a:rPr lang="fr-CH" dirty="0" err="1" smtClean="0"/>
              <a:t>war</a:t>
            </a:r>
            <a:endParaRPr lang="fr-CH" dirty="0" smtClean="0"/>
          </a:p>
          <a:p>
            <a:r>
              <a:rPr lang="fr-CH" dirty="0" smtClean="0"/>
              <a:t>China </a:t>
            </a:r>
            <a:r>
              <a:rPr lang="fr-CH" dirty="0" err="1" smtClean="0"/>
              <a:t>had</a:t>
            </a:r>
            <a:r>
              <a:rPr lang="fr-CH" dirty="0" smtClean="0"/>
              <a:t> </a:t>
            </a:r>
            <a:r>
              <a:rPr lang="fr-CH" dirty="0" err="1" smtClean="0"/>
              <a:t>resisted</a:t>
            </a:r>
            <a:r>
              <a:rPr lang="fr-CH" dirty="0" smtClean="0"/>
              <a:t> UK </a:t>
            </a:r>
            <a:r>
              <a:rPr lang="fr-CH" dirty="0" err="1" smtClean="0"/>
              <a:t>flooding</a:t>
            </a:r>
            <a:r>
              <a:rPr lang="fr-CH" dirty="0" smtClean="0"/>
              <a:t> </a:t>
            </a:r>
            <a:r>
              <a:rPr lang="fr-CH" dirty="0" err="1" smtClean="0"/>
              <a:t>Ch</a:t>
            </a:r>
            <a:r>
              <a:rPr lang="fr-CH" dirty="0" smtClean="0"/>
              <a:t> w/opium</a:t>
            </a:r>
          </a:p>
          <a:p>
            <a:r>
              <a:rPr lang="fr-CH" dirty="0" err="1" smtClean="0"/>
              <a:t>Treaty</a:t>
            </a:r>
            <a:r>
              <a:rPr lang="fr-CH" dirty="0" smtClean="0"/>
              <a:t> of Nanjing </a:t>
            </a:r>
            <a:r>
              <a:rPr lang="mr-IN" dirty="0" smtClean="0"/>
              <a:t>–</a:t>
            </a:r>
            <a:r>
              <a:rPr lang="fr-CH" dirty="0" smtClean="0"/>
              <a:t> China </a:t>
            </a:r>
            <a:r>
              <a:rPr lang="fr-CH" dirty="0" err="1" smtClean="0"/>
              <a:t>opened</a:t>
            </a:r>
            <a:r>
              <a:rPr lang="fr-CH" dirty="0" smtClean="0"/>
              <a:t> up (HK)</a:t>
            </a:r>
          </a:p>
          <a:p>
            <a:endParaRPr lang="fr-CH" dirty="0"/>
          </a:p>
          <a:p>
            <a:r>
              <a:rPr lang="fr-CH" dirty="0" smtClean="0"/>
              <a:t>1856-60 </a:t>
            </a:r>
            <a:r>
              <a:rPr lang="mr-IN" dirty="0" smtClean="0"/>
              <a:t>–</a:t>
            </a:r>
            <a:r>
              <a:rPr lang="fr-CH" dirty="0" smtClean="0"/>
              <a:t> UK + F </a:t>
            </a:r>
            <a:r>
              <a:rPr lang="fr-CH" dirty="0" err="1" smtClean="0"/>
              <a:t>bt</a:t>
            </a:r>
            <a:r>
              <a:rPr lang="fr-CH" dirty="0" smtClean="0"/>
              <a:t> </a:t>
            </a:r>
            <a:r>
              <a:rPr lang="fr-CH" dirty="0" err="1" smtClean="0"/>
              <a:t>Ch</a:t>
            </a:r>
            <a:r>
              <a:rPr lang="fr-CH" dirty="0" smtClean="0"/>
              <a:t> in 2</a:t>
            </a:r>
            <a:r>
              <a:rPr lang="fr-CH" baseline="30000" dirty="0" smtClean="0"/>
              <a:t>nd</a:t>
            </a:r>
            <a:r>
              <a:rPr lang="fr-CH" dirty="0" smtClean="0"/>
              <a:t> Opium </a:t>
            </a:r>
            <a:r>
              <a:rPr lang="fr-CH" dirty="0" err="1" smtClean="0"/>
              <a:t>war</a:t>
            </a:r>
            <a:endParaRPr lang="fr-CH" dirty="0" smtClean="0"/>
          </a:p>
          <a:p>
            <a:r>
              <a:rPr lang="fr-CH" dirty="0" err="1" smtClean="0"/>
              <a:t>Again</a:t>
            </a:r>
            <a:r>
              <a:rPr lang="fr-CH" dirty="0" smtClean="0"/>
              <a:t>, China </a:t>
            </a:r>
            <a:r>
              <a:rPr lang="fr-CH" dirty="0" err="1" smtClean="0"/>
              <a:t>opened</a:t>
            </a:r>
            <a:r>
              <a:rPr lang="fr-CH" dirty="0" smtClean="0"/>
              <a:t> up and </a:t>
            </a:r>
            <a:r>
              <a:rPr lang="fr-CH" dirty="0" err="1" smtClean="0"/>
              <a:t>exploited</a:t>
            </a:r>
            <a:endParaRPr lang="fr-CH" dirty="0" smtClean="0"/>
          </a:p>
          <a:p>
            <a:endParaRPr lang="fr-CH" dirty="0"/>
          </a:p>
          <a:p>
            <a:r>
              <a:rPr lang="fr-CH" dirty="0" smtClean="0"/>
              <a:t>1894-95 - 1st </a:t>
            </a:r>
            <a:r>
              <a:rPr lang="fr-CH" dirty="0" smtClean="0"/>
              <a:t>Sino-</a:t>
            </a:r>
            <a:r>
              <a:rPr lang="fr-CH" dirty="0" err="1" smtClean="0"/>
              <a:t>Japanese</a:t>
            </a:r>
            <a:r>
              <a:rPr lang="fr-CH" dirty="0" smtClean="0"/>
              <a:t> </a:t>
            </a:r>
            <a:r>
              <a:rPr lang="fr-CH" dirty="0" err="1" smtClean="0"/>
              <a:t>War</a:t>
            </a:r>
            <a:endParaRPr lang="fr-CH" dirty="0" smtClean="0"/>
          </a:p>
          <a:p>
            <a:r>
              <a:rPr lang="fr-CH" dirty="0" err="1" smtClean="0"/>
              <a:t>Involved</a:t>
            </a:r>
            <a:r>
              <a:rPr lang="fr-CH" dirty="0" smtClean="0"/>
              <a:t> in </a:t>
            </a:r>
            <a:r>
              <a:rPr lang="fr-CH" dirty="0" err="1" smtClean="0"/>
              <a:t>Korea</a:t>
            </a:r>
            <a:endParaRPr lang="fr-CH" dirty="0" smtClean="0"/>
          </a:p>
          <a:p>
            <a:r>
              <a:rPr lang="fr-CH" dirty="0" err="1" smtClean="0"/>
              <a:t>Japan</a:t>
            </a:r>
            <a:r>
              <a:rPr lang="fr-CH" dirty="0" smtClean="0"/>
              <a:t> won </a:t>
            </a:r>
            <a:r>
              <a:rPr lang="fr-CH" dirty="0" err="1" smtClean="0"/>
              <a:t>convincingly</a:t>
            </a:r>
            <a:r>
              <a:rPr lang="fr-CH" dirty="0" smtClean="0"/>
              <a:t> </a:t>
            </a:r>
            <a:endParaRPr lang="fr-C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1935-36 – </a:t>
            </a:r>
            <a:r>
              <a:rPr lang="fr-CH" dirty="0" smtClean="0"/>
              <a:t>Yan’an </a:t>
            </a:r>
            <a:r>
              <a:rPr lang="fr-CH" dirty="0" smtClean="0"/>
              <a:t>Soviet 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 smtClean="0"/>
              <a:t>Isolated</a:t>
            </a:r>
            <a:r>
              <a:rPr lang="fr-CH" dirty="0" smtClean="0"/>
              <a:t>, </a:t>
            </a:r>
            <a:r>
              <a:rPr lang="fr-CH" dirty="0" err="1" smtClean="0"/>
              <a:t>mountainous</a:t>
            </a:r>
            <a:r>
              <a:rPr lang="fr-CH" dirty="0" smtClean="0"/>
              <a:t> </a:t>
            </a:r>
            <a:r>
              <a:rPr lang="fr-CH" dirty="0" err="1" smtClean="0"/>
              <a:t>region</a:t>
            </a:r>
            <a:r>
              <a:rPr lang="fr-CH" dirty="0" smtClean="0"/>
              <a:t> </a:t>
            </a:r>
          </a:p>
          <a:p>
            <a:r>
              <a:rPr lang="fr-CH" dirty="0" smtClean="0"/>
              <a:t>Central </a:t>
            </a:r>
            <a:r>
              <a:rPr lang="fr-CH" dirty="0" err="1" smtClean="0"/>
              <a:t>Northern</a:t>
            </a:r>
            <a:r>
              <a:rPr lang="fr-CH" dirty="0" smtClean="0"/>
              <a:t> China</a:t>
            </a:r>
          </a:p>
          <a:p>
            <a:r>
              <a:rPr lang="fr-CH" dirty="0" smtClean="0"/>
              <a:t>Out of GMD`s </a:t>
            </a:r>
            <a:r>
              <a:rPr lang="fr-CH" dirty="0" err="1" smtClean="0"/>
              <a:t>reach</a:t>
            </a:r>
            <a:endParaRPr lang="fr-CH" dirty="0" smtClean="0"/>
          </a:p>
          <a:p>
            <a:endParaRPr lang="fr-CH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1937-45 – 2</a:t>
            </a:r>
            <a:r>
              <a:rPr lang="fr-CH" baseline="30000" dirty="0" smtClean="0"/>
              <a:t>nd</a:t>
            </a:r>
            <a:r>
              <a:rPr lang="fr-CH" dirty="0" smtClean="0"/>
              <a:t> Sino-</a:t>
            </a:r>
            <a:r>
              <a:rPr lang="fr-CH" dirty="0" err="1" smtClean="0"/>
              <a:t>Japanese</a:t>
            </a:r>
            <a:r>
              <a:rPr lang="fr-CH" dirty="0" smtClean="0"/>
              <a:t> </a:t>
            </a:r>
            <a:r>
              <a:rPr lang="fr-CH" dirty="0" err="1" smtClean="0"/>
              <a:t>War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5191"/>
            <a:ext cx="8435280" cy="4625609"/>
          </a:xfrm>
        </p:spPr>
        <p:txBody>
          <a:bodyPr>
            <a:normAutofit lnSpcReduction="10000"/>
          </a:bodyPr>
          <a:lstStyle/>
          <a:p>
            <a:r>
              <a:rPr lang="fr-CH" dirty="0" err="1" smtClean="0"/>
              <a:t>Japan</a:t>
            </a:r>
            <a:r>
              <a:rPr lang="fr-CH" dirty="0" smtClean="0"/>
              <a:t> </a:t>
            </a:r>
            <a:r>
              <a:rPr lang="fr-CH" dirty="0" err="1" smtClean="0"/>
              <a:t>attacks</a:t>
            </a:r>
            <a:r>
              <a:rPr lang="fr-CH" dirty="0" smtClean="0"/>
              <a:t> </a:t>
            </a:r>
            <a:r>
              <a:rPr lang="fr-CH" dirty="0" err="1" smtClean="0"/>
              <a:t>rest</a:t>
            </a:r>
            <a:r>
              <a:rPr lang="fr-CH" dirty="0" smtClean="0"/>
              <a:t> of China </a:t>
            </a:r>
          </a:p>
          <a:p>
            <a:r>
              <a:rPr lang="fr-CH" dirty="0" err="1" smtClean="0"/>
              <a:t>Starts</a:t>
            </a:r>
            <a:r>
              <a:rPr lang="fr-CH" dirty="0" smtClean="0"/>
              <a:t> in NE</a:t>
            </a:r>
          </a:p>
          <a:p>
            <a:r>
              <a:rPr lang="fr-CH" dirty="0" smtClean="0"/>
              <a:t>Works down the </a:t>
            </a:r>
            <a:r>
              <a:rPr lang="fr-CH" dirty="0" err="1" smtClean="0"/>
              <a:t>Eastern</a:t>
            </a:r>
            <a:r>
              <a:rPr lang="fr-CH" dirty="0" smtClean="0"/>
              <a:t> </a:t>
            </a:r>
            <a:r>
              <a:rPr lang="fr-CH" dirty="0" err="1" smtClean="0"/>
              <a:t>seaboard</a:t>
            </a:r>
            <a:endParaRPr lang="fr-CH" dirty="0" smtClean="0"/>
          </a:p>
          <a:p>
            <a:r>
              <a:rPr lang="fr-CH" dirty="0" smtClean="0"/>
              <a:t>GMD and CPC </a:t>
            </a:r>
            <a:r>
              <a:rPr lang="fr-CH" dirty="0" err="1" smtClean="0"/>
              <a:t>united</a:t>
            </a:r>
            <a:r>
              <a:rPr lang="fr-CH" dirty="0" smtClean="0"/>
              <a:t> to </a:t>
            </a:r>
            <a:r>
              <a:rPr lang="fr-CH" dirty="0" err="1" smtClean="0"/>
              <a:t>repel</a:t>
            </a:r>
            <a:r>
              <a:rPr lang="fr-CH" dirty="0" smtClean="0"/>
              <a:t> </a:t>
            </a:r>
            <a:r>
              <a:rPr lang="fr-CH" dirty="0" err="1" smtClean="0"/>
              <a:t>invaders</a:t>
            </a:r>
            <a:endParaRPr lang="fr-CH" dirty="0" smtClean="0"/>
          </a:p>
          <a:p>
            <a:r>
              <a:rPr lang="fr-CH" dirty="0" err="1" smtClean="0"/>
              <a:t>Lasted</a:t>
            </a:r>
            <a:r>
              <a:rPr lang="fr-CH" dirty="0" smtClean="0"/>
              <a:t> </a:t>
            </a:r>
            <a:r>
              <a:rPr lang="fr-CH" dirty="0" err="1" smtClean="0"/>
              <a:t>until</a:t>
            </a:r>
            <a:r>
              <a:rPr lang="fr-CH" dirty="0" smtClean="0"/>
              <a:t> 1939</a:t>
            </a:r>
          </a:p>
          <a:p>
            <a:r>
              <a:rPr lang="fr-CH" dirty="0" smtClean="0"/>
              <a:t>1941 - </a:t>
            </a:r>
            <a:r>
              <a:rPr lang="fr-CH" dirty="0" smtClean="0"/>
              <a:t>CK</a:t>
            </a:r>
            <a:r>
              <a:rPr lang="fr-CH" dirty="0" smtClean="0"/>
              <a:t>S </a:t>
            </a:r>
            <a:r>
              <a:rPr lang="fr-CH" dirty="0" err="1" smtClean="0"/>
              <a:t>attempted</a:t>
            </a:r>
            <a:r>
              <a:rPr lang="fr-CH" dirty="0" smtClean="0"/>
              <a:t> to </a:t>
            </a:r>
            <a:r>
              <a:rPr lang="fr-CH" dirty="0" err="1" smtClean="0"/>
              <a:t>again</a:t>
            </a:r>
            <a:r>
              <a:rPr lang="fr-CH" dirty="0" smtClean="0"/>
              <a:t> purge </a:t>
            </a:r>
            <a:r>
              <a:rPr lang="fr-CH" dirty="0" err="1" smtClean="0"/>
              <a:t>incr</a:t>
            </a:r>
            <a:r>
              <a:rPr lang="fr-CH" dirty="0" smtClean="0"/>
              <a:t> </a:t>
            </a:r>
            <a:r>
              <a:rPr lang="fr-CH" dirty="0" err="1" smtClean="0"/>
              <a:t>popular</a:t>
            </a:r>
            <a:r>
              <a:rPr lang="fr-CH" dirty="0" smtClean="0"/>
              <a:t> </a:t>
            </a:r>
            <a:r>
              <a:rPr lang="fr-CH" dirty="0" err="1" smtClean="0"/>
              <a:t>Communists</a:t>
            </a:r>
            <a:r>
              <a:rPr lang="fr-CH" dirty="0" smtClean="0"/>
              <a:t> in </a:t>
            </a:r>
            <a:r>
              <a:rPr lang="fr-CH" dirty="0" err="1" smtClean="0"/>
              <a:t>south</a:t>
            </a:r>
            <a:r>
              <a:rPr lang="fr-CH" dirty="0" smtClean="0"/>
              <a:t> – </a:t>
            </a:r>
            <a:r>
              <a:rPr lang="fr-CH" dirty="0" err="1" smtClean="0"/>
              <a:t>failed</a:t>
            </a:r>
            <a:endParaRPr lang="fr-CH" dirty="0" smtClean="0"/>
          </a:p>
          <a:p>
            <a:r>
              <a:rPr lang="fr-CH" dirty="0" smtClean="0"/>
              <a:t>1941 </a:t>
            </a:r>
            <a:r>
              <a:rPr lang="fr-CH" dirty="0" err="1" smtClean="0"/>
              <a:t>onwards</a:t>
            </a:r>
            <a:r>
              <a:rPr lang="fr-CH" dirty="0" smtClean="0"/>
              <a:t> – </a:t>
            </a:r>
            <a:r>
              <a:rPr lang="fr-CH" dirty="0" smtClean="0"/>
              <a:t>CK</a:t>
            </a:r>
            <a:r>
              <a:rPr lang="fr-CH" dirty="0" smtClean="0"/>
              <a:t>S </a:t>
            </a:r>
            <a:r>
              <a:rPr lang="fr-CH" dirty="0" err="1" smtClean="0"/>
              <a:t>incr</a:t>
            </a:r>
            <a:r>
              <a:rPr lang="fr-CH" dirty="0" smtClean="0"/>
              <a:t> </a:t>
            </a:r>
            <a:r>
              <a:rPr lang="fr-CH" dirty="0" err="1" smtClean="0"/>
              <a:t>criticised</a:t>
            </a:r>
            <a:r>
              <a:rPr lang="fr-CH" dirty="0" smtClean="0"/>
              <a:t> &amp; GMD </a:t>
            </a:r>
            <a:r>
              <a:rPr lang="fr-CH" dirty="0" err="1" smtClean="0"/>
              <a:t>loses</a:t>
            </a:r>
            <a:r>
              <a:rPr lang="fr-CH" dirty="0" smtClean="0"/>
              <a:t> support in China and </a:t>
            </a:r>
            <a:r>
              <a:rPr lang="fr-CH" dirty="0" err="1" smtClean="0"/>
              <a:t>abroad</a:t>
            </a:r>
            <a:endParaRPr lang="fr-CH" dirty="0" smtClean="0"/>
          </a:p>
          <a:p>
            <a:r>
              <a:rPr lang="fr-CH" dirty="0" smtClean="0"/>
              <a:t>Rectification </a:t>
            </a:r>
            <a:r>
              <a:rPr lang="fr-CH" dirty="0" err="1" smtClean="0"/>
              <a:t>Campaigns</a:t>
            </a:r>
            <a:r>
              <a:rPr lang="fr-CH" dirty="0" smtClean="0"/>
              <a:t> </a:t>
            </a:r>
            <a:r>
              <a:rPr lang="fr-CH" dirty="0" err="1" smtClean="0"/>
              <a:t>within</a:t>
            </a:r>
            <a:r>
              <a:rPr lang="fr-CH" dirty="0" smtClean="0"/>
              <a:t> CPC</a:t>
            </a:r>
          </a:p>
          <a:p>
            <a:pPr>
              <a:buNone/>
            </a:pPr>
            <a:endParaRPr lang="fr-CH" dirty="0" smtClean="0"/>
          </a:p>
          <a:p>
            <a:endParaRPr lang="fr-CH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1946-49 – </a:t>
            </a:r>
            <a:r>
              <a:rPr lang="fr-CH" dirty="0" err="1" smtClean="0"/>
              <a:t>Chinese</a:t>
            </a:r>
            <a:r>
              <a:rPr lang="fr-CH" dirty="0" smtClean="0"/>
              <a:t> Civil </a:t>
            </a:r>
            <a:r>
              <a:rPr lang="fr-CH" dirty="0" err="1" smtClean="0"/>
              <a:t>war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Shift in power GMD&gt;CPC</a:t>
            </a:r>
          </a:p>
          <a:p>
            <a:r>
              <a:rPr lang="fr-CH" dirty="0" err="1" smtClean="0"/>
              <a:t>Wider</a:t>
            </a:r>
            <a:r>
              <a:rPr lang="fr-CH" dirty="0" smtClean="0"/>
              <a:t> </a:t>
            </a:r>
            <a:r>
              <a:rPr lang="fr-CH" dirty="0" err="1" smtClean="0"/>
              <a:t>popular</a:t>
            </a:r>
            <a:r>
              <a:rPr lang="fr-CH" dirty="0" smtClean="0"/>
              <a:t> support</a:t>
            </a:r>
          </a:p>
          <a:p>
            <a:r>
              <a:rPr lang="fr-CH" dirty="0" smtClean="0"/>
              <a:t>1948 - </a:t>
            </a:r>
            <a:r>
              <a:rPr lang="fr-CH" dirty="0" err="1" smtClean="0"/>
              <a:t>Loss</a:t>
            </a:r>
            <a:r>
              <a:rPr lang="fr-CH" dirty="0" smtClean="0"/>
              <a:t> of US </a:t>
            </a:r>
            <a:r>
              <a:rPr lang="fr-CH" dirty="0" err="1" smtClean="0"/>
              <a:t>supp</a:t>
            </a:r>
            <a:r>
              <a:rPr lang="fr-CH" dirty="0" smtClean="0"/>
              <a:t> </a:t>
            </a:r>
            <a:r>
              <a:rPr lang="fr-CH" dirty="0" err="1" smtClean="0"/>
              <a:t>crippled</a:t>
            </a:r>
            <a:r>
              <a:rPr lang="fr-CH" dirty="0" smtClean="0"/>
              <a:t> GMD</a:t>
            </a:r>
          </a:p>
          <a:p>
            <a:r>
              <a:rPr lang="fr-CH" dirty="0" smtClean="0"/>
              <a:t>1949 - CKS </a:t>
            </a:r>
            <a:r>
              <a:rPr lang="fr-CH" dirty="0" err="1" smtClean="0"/>
              <a:t>resigns</a:t>
            </a:r>
            <a:r>
              <a:rPr lang="fr-CH" dirty="0" smtClean="0"/>
              <a:t> as </a:t>
            </a:r>
            <a:r>
              <a:rPr lang="fr-CH" dirty="0" err="1" smtClean="0"/>
              <a:t>President</a:t>
            </a:r>
            <a:endParaRPr lang="fr-CH" dirty="0" smtClean="0"/>
          </a:p>
          <a:p>
            <a:pPr>
              <a:buNone/>
            </a:pPr>
            <a:r>
              <a:rPr lang="fr-CH" dirty="0" smtClean="0"/>
              <a:t>		     - GMD </a:t>
            </a:r>
            <a:r>
              <a:rPr lang="fr-CH" dirty="0" err="1" smtClean="0"/>
              <a:t>transfers</a:t>
            </a:r>
            <a:r>
              <a:rPr lang="fr-CH" dirty="0" smtClean="0"/>
              <a:t> to Taiwan</a:t>
            </a:r>
          </a:p>
          <a:p>
            <a:pPr>
              <a:buNone/>
            </a:pPr>
            <a:r>
              <a:rPr lang="fr-CH" dirty="0" smtClean="0"/>
              <a:t>		     - 1st </a:t>
            </a:r>
            <a:r>
              <a:rPr lang="fr-CH" dirty="0" err="1" smtClean="0"/>
              <a:t>October</a:t>
            </a:r>
            <a:r>
              <a:rPr lang="fr-CH" dirty="0" smtClean="0"/>
              <a:t> - PRC in charge</a:t>
            </a:r>
            <a:endParaRPr lang="fr-C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1898 - Open </a:t>
            </a:r>
            <a:r>
              <a:rPr lang="fr-CH" dirty="0" err="1" smtClean="0"/>
              <a:t>Doors</a:t>
            </a:r>
            <a:r>
              <a:rPr lang="fr-CH" dirty="0" smtClean="0"/>
              <a:t> Policy 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China </a:t>
            </a:r>
            <a:r>
              <a:rPr lang="fr-CH" dirty="0" err="1" smtClean="0"/>
              <a:t>further</a:t>
            </a:r>
            <a:r>
              <a:rPr lang="fr-CH" dirty="0" smtClean="0"/>
              <a:t> </a:t>
            </a:r>
            <a:r>
              <a:rPr lang="fr-CH" dirty="0" err="1" smtClean="0"/>
              <a:t>opened</a:t>
            </a:r>
            <a:r>
              <a:rPr lang="fr-CH" dirty="0" smtClean="0"/>
              <a:t> </a:t>
            </a:r>
            <a:r>
              <a:rPr lang="fr-CH" dirty="0" smtClean="0"/>
              <a:t>up by </a:t>
            </a:r>
            <a:r>
              <a:rPr lang="fr-CH" dirty="0" smtClean="0"/>
              <a:t>US </a:t>
            </a:r>
            <a:r>
              <a:rPr lang="fr-CH" dirty="0" err="1" smtClean="0"/>
              <a:t>led</a:t>
            </a:r>
            <a:r>
              <a:rPr lang="fr-CH" dirty="0" smtClean="0"/>
              <a:t> initiative</a:t>
            </a:r>
            <a:endParaRPr lang="fr-CH" dirty="0" smtClean="0"/>
          </a:p>
          <a:p>
            <a:r>
              <a:rPr lang="fr-CH" dirty="0" err="1" smtClean="0"/>
              <a:t>Seen</a:t>
            </a:r>
            <a:r>
              <a:rPr lang="fr-CH" dirty="0"/>
              <a:t> </a:t>
            </a:r>
            <a:r>
              <a:rPr lang="fr-CH" dirty="0" smtClean="0"/>
              <a:t>as </a:t>
            </a:r>
            <a:r>
              <a:rPr lang="fr-CH" dirty="0" err="1" smtClean="0"/>
              <a:t>economic</a:t>
            </a:r>
            <a:r>
              <a:rPr lang="fr-CH" dirty="0" smtClean="0"/>
              <a:t> </a:t>
            </a:r>
            <a:r>
              <a:rPr lang="fr-CH" dirty="0" err="1" smtClean="0"/>
              <a:t>imperialism</a:t>
            </a:r>
            <a:r>
              <a:rPr lang="fr-CH" dirty="0" smtClean="0"/>
              <a:t> by </a:t>
            </a:r>
            <a:r>
              <a:rPr lang="fr-CH" dirty="0" err="1" smtClean="0"/>
              <a:t>majority</a:t>
            </a:r>
            <a:endParaRPr lang="fr-CH" dirty="0" smtClean="0"/>
          </a:p>
          <a:p>
            <a:r>
              <a:rPr lang="fr-CH" dirty="0" err="1" smtClean="0"/>
              <a:t>Some</a:t>
            </a:r>
            <a:r>
              <a:rPr lang="fr-CH" dirty="0" smtClean="0"/>
              <a:t> </a:t>
            </a:r>
            <a:r>
              <a:rPr lang="fr-CH" dirty="0" err="1" smtClean="0"/>
              <a:t>saw</a:t>
            </a:r>
            <a:r>
              <a:rPr lang="fr-CH" dirty="0" smtClean="0"/>
              <a:t> </a:t>
            </a:r>
            <a:r>
              <a:rPr lang="fr-CH" dirty="0" err="1" smtClean="0"/>
              <a:t>it</a:t>
            </a:r>
            <a:r>
              <a:rPr lang="fr-CH" dirty="0" smtClean="0"/>
              <a:t> as </a:t>
            </a:r>
            <a:r>
              <a:rPr lang="fr-CH" dirty="0" err="1" smtClean="0"/>
              <a:t>way</a:t>
            </a:r>
            <a:r>
              <a:rPr lang="fr-CH" dirty="0" smtClean="0"/>
              <a:t> </a:t>
            </a:r>
            <a:r>
              <a:rPr lang="fr-CH" dirty="0" err="1" smtClean="0"/>
              <a:t>forward</a:t>
            </a:r>
            <a:r>
              <a:rPr lang="fr-CH" dirty="0" smtClean="0"/>
              <a:t> (</a:t>
            </a:r>
            <a:r>
              <a:rPr lang="fr-CH" dirty="0" err="1" smtClean="0"/>
              <a:t>Westernisation</a:t>
            </a:r>
            <a:r>
              <a:rPr lang="fr-CH" dirty="0" smtClean="0"/>
              <a:t>)</a:t>
            </a:r>
          </a:p>
          <a:p>
            <a:r>
              <a:rPr lang="fr-CH" dirty="0" smtClean="0"/>
              <a:t>100 </a:t>
            </a:r>
            <a:r>
              <a:rPr lang="fr-CH" dirty="0" err="1" smtClean="0"/>
              <a:t>Days</a:t>
            </a:r>
            <a:r>
              <a:rPr lang="fr-CH" dirty="0" smtClean="0"/>
              <a:t> of </a:t>
            </a:r>
            <a:r>
              <a:rPr lang="fr-CH" dirty="0" err="1" smtClean="0"/>
              <a:t>Reform</a:t>
            </a:r>
            <a:endParaRPr lang="fr-CH" dirty="0" smtClean="0"/>
          </a:p>
          <a:p>
            <a:r>
              <a:rPr lang="fr-CH" dirty="0" smtClean="0"/>
              <a:t>Qing on </a:t>
            </a:r>
            <a:r>
              <a:rPr lang="fr-CH" dirty="0" err="1" smtClean="0"/>
              <a:t>way</a:t>
            </a:r>
            <a:r>
              <a:rPr lang="fr-CH" dirty="0" smtClean="0"/>
              <a:t> out</a:t>
            </a:r>
          </a:p>
          <a:p>
            <a:endParaRPr lang="fr-C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1900 – Boxer </a:t>
            </a:r>
            <a:r>
              <a:rPr lang="fr-CH" dirty="0" err="1" smtClean="0"/>
              <a:t>Rebellion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Anti-</a:t>
            </a:r>
            <a:r>
              <a:rPr lang="fr-CH" dirty="0" err="1" smtClean="0"/>
              <a:t>foreigner</a:t>
            </a:r>
            <a:r>
              <a:rPr lang="fr-CH" dirty="0" smtClean="0"/>
              <a:t> </a:t>
            </a:r>
            <a:r>
              <a:rPr lang="fr-CH" dirty="0" err="1" smtClean="0"/>
              <a:t>riots</a:t>
            </a:r>
            <a:r>
              <a:rPr lang="fr-CH" dirty="0" smtClean="0"/>
              <a:t> </a:t>
            </a:r>
          </a:p>
          <a:p>
            <a:r>
              <a:rPr lang="fr-CH" dirty="0" err="1" smtClean="0"/>
              <a:t>German</a:t>
            </a:r>
            <a:r>
              <a:rPr lang="fr-CH" dirty="0" smtClean="0"/>
              <a:t> </a:t>
            </a:r>
            <a:r>
              <a:rPr lang="fr-CH" dirty="0" err="1" smtClean="0"/>
              <a:t>spheres</a:t>
            </a:r>
            <a:r>
              <a:rPr lang="fr-CH" dirty="0" smtClean="0"/>
              <a:t> of influence in </a:t>
            </a:r>
            <a:r>
              <a:rPr lang="fr-CH" dirty="0" err="1" smtClean="0"/>
              <a:t>North</a:t>
            </a:r>
            <a:endParaRPr lang="fr-CH" dirty="0" smtClean="0"/>
          </a:p>
          <a:p>
            <a:r>
              <a:rPr lang="fr-CH" dirty="0" smtClean="0"/>
              <a:t>Beijing and Tianjin </a:t>
            </a:r>
            <a:r>
              <a:rPr lang="fr-CH" dirty="0" err="1" smtClean="0"/>
              <a:t>occupied</a:t>
            </a:r>
            <a:endParaRPr lang="fr-CH" dirty="0" smtClean="0"/>
          </a:p>
          <a:p>
            <a:r>
              <a:rPr lang="fr-CH" dirty="0" err="1" smtClean="0"/>
              <a:t>Suppressed</a:t>
            </a:r>
            <a:r>
              <a:rPr lang="fr-CH" dirty="0" smtClean="0"/>
              <a:t> by international force - 50 000</a:t>
            </a:r>
            <a:endParaRPr lang="fr-C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1904-05 – </a:t>
            </a:r>
            <a:r>
              <a:rPr lang="fr-CH" dirty="0" err="1" smtClean="0"/>
              <a:t>Russo</a:t>
            </a:r>
            <a:r>
              <a:rPr lang="fr-CH" dirty="0" smtClean="0"/>
              <a:t>-</a:t>
            </a:r>
            <a:r>
              <a:rPr lang="fr-CH" dirty="0" err="1" smtClean="0"/>
              <a:t>Japanese</a:t>
            </a:r>
            <a:r>
              <a:rPr lang="fr-CH" dirty="0" smtClean="0"/>
              <a:t> </a:t>
            </a:r>
            <a:r>
              <a:rPr lang="fr-CH" dirty="0" err="1" smtClean="0"/>
              <a:t>War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 smtClean="0"/>
              <a:t>Japan</a:t>
            </a:r>
            <a:r>
              <a:rPr lang="fr-CH" dirty="0" smtClean="0"/>
              <a:t> </a:t>
            </a:r>
            <a:r>
              <a:rPr lang="fr-CH" dirty="0" err="1" smtClean="0"/>
              <a:t>wins</a:t>
            </a:r>
            <a:r>
              <a:rPr lang="fr-CH" dirty="0" smtClean="0"/>
              <a:t> </a:t>
            </a:r>
            <a:r>
              <a:rPr lang="fr-CH" dirty="0" err="1" smtClean="0"/>
              <a:t>conflict</a:t>
            </a:r>
            <a:endParaRPr lang="fr-CH" dirty="0" smtClean="0"/>
          </a:p>
          <a:p>
            <a:r>
              <a:rPr lang="fr-CH" dirty="0" smtClean="0"/>
              <a:t>Use of </a:t>
            </a:r>
            <a:r>
              <a:rPr lang="fr-CH" dirty="0" err="1" smtClean="0"/>
              <a:t>navy</a:t>
            </a:r>
            <a:r>
              <a:rPr lang="fr-CH" dirty="0" smtClean="0"/>
              <a:t> </a:t>
            </a:r>
          </a:p>
          <a:p>
            <a:r>
              <a:rPr lang="fr-CH" dirty="0" smtClean="0"/>
              <a:t>1st </a:t>
            </a:r>
            <a:r>
              <a:rPr lang="fr-CH" dirty="0" err="1" smtClean="0"/>
              <a:t>defeat</a:t>
            </a:r>
            <a:r>
              <a:rPr lang="fr-CH" dirty="0" smtClean="0"/>
              <a:t> of </a:t>
            </a:r>
            <a:r>
              <a:rPr lang="fr-CH" dirty="0" err="1" smtClean="0"/>
              <a:t>European</a:t>
            </a:r>
            <a:r>
              <a:rPr lang="fr-CH" dirty="0" smtClean="0"/>
              <a:t> power in </a:t>
            </a:r>
            <a:r>
              <a:rPr lang="fr-CH" dirty="0" err="1" smtClean="0"/>
              <a:t>Asia</a:t>
            </a:r>
            <a:endParaRPr lang="fr-CH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1910 – </a:t>
            </a:r>
            <a:r>
              <a:rPr lang="fr-CH" dirty="0" err="1" smtClean="0"/>
              <a:t>Korea</a:t>
            </a:r>
            <a:r>
              <a:rPr lang="fr-CH" dirty="0" smtClean="0"/>
              <a:t> </a:t>
            </a:r>
            <a:r>
              <a:rPr lang="fr-CH" dirty="0" err="1" smtClean="0"/>
              <a:t>annexed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 smtClean="0"/>
              <a:t>Japan</a:t>
            </a:r>
            <a:r>
              <a:rPr lang="fr-CH" dirty="0" smtClean="0"/>
              <a:t> </a:t>
            </a:r>
            <a:r>
              <a:rPr lang="fr-CH" dirty="0" err="1" smtClean="0"/>
              <a:t>extends</a:t>
            </a:r>
            <a:r>
              <a:rPr lang="fr-CH" dirty="0" smtClean="0"/>
              <a:t> </a:t>
            </a:r>
            <a:r>
              <a:rPr lang="fr-CH" dirty="0" err="1" smtClean="0"/>
              <a:t>territory</a:t>
            </a:r>
            <a:r>
              <a:rPr lang="fr-CH" dirty="0" smtClean="0"/>
              <a:t>  over </a:t>
            </a:r>
            <a:r>
              <a:rPr lang="fr-CH" dirty="0" err="1" smtClean="0"/>
              <a:t>whole</a:t>
            </a:r>
            <a:r>
              <a:rPr lang="fr-CH" dirty="0" smtClean="0"/>
              <a:t> </a:t>
            </a:r>
            <a:r>
              <a:rPr lang="fr-CH" dirty="0" err="1" smtClean="0"/>
              <a:t>peninsula</a:t>
            </a:r>
            <a:endParaRPr lang="fr-CH" dirty="0" smtClean="0"/>
          </a:p>
          <a:p>
            <a:r>
              <a:rPr lang="fr-CH" dirty="0" smtClean="0"/>
              <a:t>1st </a:t>
            </a:r>
            <a:r>
              <a:rPr lang="fr-CH" dirty="0" err="1" smtClean="0"/>
              <a:t>definite</a:t>
            </a:r>
            <a:r>
              <a:rPr lang="fr-CH" dirty="0" smtClean="0"/>
              <a:t> expansion </a:t>
            </a:r>
            <a:r>
              <a:rPr lang="fr-CH" dirty="0" err="1" smtClean="0"/>
              <a:t>into</a:t>
            </a:r>
            <a:r>
              <a:rPr lang="fr-CH" dirty="0" smtClean="0"/>
              <a:t> continental </a:t>
            </a:r>
            <a:r>
              <a:rPr lang="fr-CH" dirty="0" err="1" smtClean="0"/>
              <a:t>Asia</a:t>
            </a:r>
            <a:r>
              <a:rPr lang="fr-CH" dirty="0" smtClean="0"/>
              <a:t> </a:t>
            </a:r>
            <a:endParaRPr lang="fr-C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1911 – Qing collapse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Double </a:t>
            </a:r>
            <a:r>
              <a:rPr lang="fr-CH" dirty="0" err="1" smtClean="0"/>
              <a:t>Ten</a:t>
            </a:r>
            <a:r>
              <a:rPr lang="fr-CH" dirty="0" smtClean="0"/>
              <a:t> </a:t>
            </a:r>
            <a:r>
              <a:rPr lang="fr-CH" dirty="0" err="1" smtClean="0"/>
              <a:t>Revolution</a:t>
            </a:r>
            <a:endParaRPr lang="fr-CH" dirty="0" smtClean="0"/>
          </a:p>
          <a:p>
            <a:r>
              <a:rPr lang="fr-CH" dirty="0" err="1" smtClean="0"/>
              <a:t>Revolutionary</a:t>
            </a:r>
            <a:r>
              <a:rPr lang="fr-CH" dirty="0" smtClean="0"/>
              <a:t> Alliance – Sun </a:t>
            </a:r>
            <a:r>
              <a:rPr lang="fr-CH" dirty="0" err="1" smtClean="0"/>
              <a:t>Yat</a:t>
            </a:r>
            <a:r>
              <a:rPr lang="fr-CH" dirty="0" smtClean="0"/>
              <a:t>-sen</a:t>
            </a:r>
          </a:p>
          <a:p>
            <a:pPr marL="118872" indent="0">
              <a:buNone/>
            </a:pPr>
            <a:endParaRPr lang="fr-CH" dirty="0" smtClean="0"/>
          </a:p>
          <a:p>
            <a:r>
              <a:rPr lang="fr-CH" dirty="0" err="1" smtClean="0"/>
              <a:t>Sanminzhuyi</a:t>
            </a:r>
            <a:r>
              <a:rPr lang="fr-CH" dirty="0" smtClean="0"/>
              <a:t> – </a:t>
            </a:r>
            <a:r>
              <a:rPr lang="fr-CH" dirty="0" err="1" smtClean="0"/>
              <a:t>Three</a:t>
            </a:r>
            <a:r>
              <a:rPr lang="fr-CH" dirty="0" smtClean="0"/>
              <a:t> People`s </a:t>
            </a:r>
            <a:r>
              <a:rPr lang="fr-CH" dirty="0" err="1" smtClean="0"/>
              <a:t>Principles</a:t>
            </a:r>
            <a:endParaRPr lang="fr-CH" dirty="0" smtClean="0"/>
          </a:p>
          <a:p>
            <a:r>
              <a:rPr lang="fr-CH" dirty="0" err="1" smtClean="0"/>
              <a:t>Nationalism</a:t>
            </a:r>
            <a:endParaRPr lang="fr-CH" dirty="0" smtClean="0"/>
          </a:p>
          <a:p>
            <a:r>
              <a:rPr lang="fr-CH" dirty="0" err="1" smtClean="0"/>
              <a:t>Democracy</a:t>
            </a:r>
            <a:endParaRPr lang="fr-CH" dirty="0" smtClean="0"/>
          </a:p>
          <a:p>
            <a:r>
              <a:rPr lang="fr-CH" dirty="0" err="1" smtClean="0"/>
              <a:t>Livelihood</a:t>
            </a:r>
            <a:endParaRPr lang="fr-C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1912 - GMD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 smtClean="0"/>
              <a:t>Revolutionary</a:t>
            </a:r>
            <a:r>
              <a:rPr lang="fr-CH" dirty="0" smtClean="0"/>
              <a:t> Alliance </a:t>
            </a:r>
            <a:r>
              <a:rPr lang="fr-CH" dirty="0" err="1" smtClean="0"/>
              <a:t>reborn</a:t>
            </a:r>
            <a:endParaRPr lang="fr-CH" dirty="0" smtClean="0"/>
          </a:p>
          <a:p>
            <a:r>
              <a:rPr lang="fr-CH" dirty="0" err="1" smtClean="0"/>
              <a:t>Now</a:t>
            </a:r>
            <a:r>
              <a:rPr lang="fr-CH" dirty="0" smtClean="0"/>
              <a:t> GMD – Guomindang / </a:t>
            </a:r>
            <a:r>
              <a:rPr lang="fr-CH" dirty="0" err="1" smtClean="0"/>
              <a:t>Nationalists</a:t>
            </a:r>
            <a:endParaRPr lang="fr-C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1916-1927 – </a:t>
            </a:r>
            <a:r>
              <a:rPr lang="fr-CH" dirty="0" err="1"/>
              <a:t>W</a:t>
            </a:r>
            <a:r>
              <a:rPr lang="fr-CH" dirty="0" err="1" smtClean="0"/>
              <a:t>arlord</a:t>
            </a:r>
            <a:r>
              <a:rPr lang="fr-CH" dirty="0" smtClean="0"/>
              <a:t> </a:t>
            </a:r>
            <a:r>
              <a:rPr lang="fr-CH" dirty="0" err="1" smtClean="0"/>
              <a:t>era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 smtClean="0"/>
              <a:t>After</a:t>
            </a:r>
            <a:r>
              <a:rPr lang="fr-CH" dirty="0" smtClean="0"/>
              <a:t> </a:t>
            </a:r>
            <a:r>
              <a:rPr lang="fr-CH" dirty="0" err="1" smtClean="0"/>
              <a:t>death</a:t>
            </a:r>
            <a:r>
              <a:rPr lang="fr-CH" dirty="0" smtClean="0"/>
              <a:t> of Sun`s </a:t>
            </a:r>
            <a:r>
              <a:rPr lang="fr-CH" dirty="0" err="1" smtClean="0"/>
              <a:t>successor</a:t>
            </a:r>
            <a:endParaRPr lang="fr-CH" dirty="0" smtClean="0"/>
          </a:p>
          <a:p>
            <a:r>
              <a:rPr lang="fr-CH" dirty="0" err="1" smtClean="0"/>
              <a:t>Anarchic</a:t>
            </a:r>
            <a:r>
              <a:rPr lang="fr-CH" dirty="0" smtClean="0"/>
              <a:t> state</a:t>
            </a:r>
          </a:p>
          <a:p>
            <a:r>
              <a:rPr lang="fr-CH" dirty="0" smtClean="0"/>
              <a:t>De facto </a:t>
            </a:r>
            <a:r>
              <a:rPr lang="fr-CH" dirty="0" err="1" smtClean="0"/>
              <a:t>government</a:t>
            </a:r>
            <a:r>
              <a:rPr lang="fr-CH" dirty="0" smtClean="0"/>
              <a:t> in Beijing</a:t>
            </a:r>
          </a:p>
          <a:p>
            <a:r>
              <a:rPr lang="fr-CH" dirty="0" smtClean="0"/>
              <a:t>Real power in </a:t>
            </a:r>
            <a:r>
              <a:rPr lang="fr-CH" dirty="0" err="1" smtClean="0"/>
              <a:t>regions</a:t>
            </a:r>
            <a:endParaRPr lang="fr-CH" dirty="0" smtClean="0"/>
          </a:p>
          <a:p>
            <a:r>
              <a:rPr lang="fr-CH" dirty="0" err="1" smtClean="0"/>
              <a:t>Each</a:t>
            </a:r>
            <a:r>
              <a:rPr lang="fr-CH" dirty="0" smtClean="0"/>
              <a:t> </a:t>
            </a:r>
            <a:r>
              <a:rPr lang="fr-CH" dirty="0" err="1" smtClean="0"/>
              <a:t>ruled</a:t>
            </a:r>
            <a:r>
              <a:rPr lang="fr-CH" dirty="0" smtClean="0"/>
              <a:t> by </a:t>
            </a:r>
            <a:r>
              <a:rPr lang="fr-CH" dirty="0" err="1" smtClean="0"/>
              <a:t>own</a:t>
            </a:r>
            <a:r>
              <a:rPr lang="fr-CH" dirty="0" smtClean="0"/>
              <a:t> </a:t>
            </a:r>
            <a:r>
              <a:rPr lang="fr-CH" dirty="0" err="1" smtClean="0"/>
              <a:t>warlord</a:t>
            </a:r>
            <a:r>
              <a:rPr lang="fr-CH" dirty="0" smtClean="0"/>
              <a:t> &amp; </a:t>
            </a:r>
            <a:r>
              <a:rPr lang="fr-CH" dirty="0" err="1" smtClean="0"/>
              <a:t>armies</a:t>
            </a:r>
            <a:endParaRPr lang="fr-CH" dirty="0" smtClean="0"/>
          </a:p>
          <a:p>
            <a:pPr>
              <a:buNone/>
            </a:pPr>
            <a:endParaRPr lang="fr-C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1986</TotalTime>
  <Words>502</Words>
  <Application>Microsoft Macintosh PowerPoint</Application>
  <PresentationFormat>On-screen Show (4:3)</PresentationFormat>
  <Paragraphs>109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Calibri</vt:lpstr>
      <vt:lpstr>Corbel</vt:lpstr>
      <vt:lpstr>Mangal</vt:lpstr>
      <vt:lpstr>Wingdings</vt:lpstr>
      <vt:lpstr>Wingdings 2</vt:lpstr>
      <vt:lpstr>Wingdings 3</vt:lpstr>
      <vt:lpstr>Arial</vt:lpstr>
      <vt:lpstr>Module</vt:lpstr>
      <vt:lpstr>Mao`s RTP</vt:lpstr>
      <vt:lpstr>Opium Wars + 1st SJ War</vt:lpstr>
      <vt:lpstr>1898 - Open Doors Policy </vt:lpstr>
      <vt:lpstr>1900 – Boxer Rebellion</vt:lpstr>
      <vt:lpstr>1904-05 – Russo-Japanese War</vt:lpstr>
      <vt:lpstr>1910 – Korea annexed</vt:lpstr>
      <vt:lpstr>1911 – Qing collapse</vt:lpstr>
      <vt:lpstr>1912 - GMD</vt:lpstr>
      <vt:lpstr>1916-1927 – Warlord era</vt:lpstr>
      <vt:lpstr>1917 – China enters WW1</vt:lpstr>
      <vt:lpstr>1919 – May 4th Movement</vt:lpstr>
      <vt:lpstr>1921 – CPC formed</vt:lpstr>
      <vt:lpstr>1924 – United Front</vt:lpstr>
      <vt:lpstr>1925 – Chiang Kai-shek</vt:lpstr>
      <vt:lpstr>1926 – Northern expedition</vt:lpstr>
      <vt:lpstr>1927 – White Terror</vt:lpstr>
      <vt:lpstr>1930-34 – Extermination Campaigns</vt:lpstr>
      <vt:lpstr>1931-1945 - Manchuria</vt:lpstr>
      <vt:lpstr>1934-35 – Long March</vt:lpstr>
      <vt:lpstr>1935-36 – Yan’an Soviet </vt:lpstr>
      <vt:lpstr>1937-45 – 2nd Sino-Japanese War</vt:lpstr>
      <vt:lpstr>1946-49 – Chinese Civil war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Mao`s RTP</dc:title>
  <dc:creator>james.cormick</dc:creator>
  <cp:lastModifiedBy>James Cormick</cp:lastModifiedBy>
  <cp:revision>11</cp:revision>
  <cp:lastPrinted>2019-10-01T11:22:05Z</cp:lastPrinted>
  <dcterms:created xsi:type="dcterms:W3CDTF">2012-11-20T11:55:07Z</dcterms:created>
  <dcterms:modified xsi:type="dcterms:W3CDTF">2020-11-03T09:43:07Z</dcterms:modified>
</cp:coreProperties>
</file>