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5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93"/>
    <p:restoredTop sz="94629"/>
  </p:normalViewPr>
  <p:slideViewPr>
    <p:cSldViewPr>
      <p:cViewPr varScale="1">
        <p:scale>
          <a:sx n="153" d="100"/>
          <a:sy n="153" d="100"/>
        </p:scale>
        <p:origin x="27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12.09.22</a:t>
            </a:fld>
            <a:endParaRPr lang="fr-CH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12.09.22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12.09.22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12.09.22</a:t>
            </a:fld>
            <a:endParaRPr lang="fr-CH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12.09.22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12.09.22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12.09.22</a:t>
            </a:fld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12.09.22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12.09.22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12.09.22</a:t>
            </a:fld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12.09.22</a:t>
            </a:fld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B35521-280C-46E2-ABAA-74D7793C618C}" type="datetimeFigureOut">
              <a:rPr lang="fr-CH" smtClean="0"/>
              <a:pPr/>
              <a:t>12.09.22</a:t>
            </a:fld>
            <a:endParaRPr lang="fr-CH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hyperlink" Target="http://youtu.be/jXeF1rMkpQw" TargetMode="External"/><Relationship Id="rId5" Type="http://schemas.openxmlformats.org/officeDocument/2006/relationships/image" Target="../media/image4.wmf"/><Relationship Id="rId6" Type="http://schemas.openxmlformats.org/officeDocument/2006/relationships/hyperlink" Target="http://youtu.be/BX22JwQqL3M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www.youtube.com/watch?v=goFxos6tz-o" TargetMode="External"/><Relationship Id="rId9" Type="http://schemas.openxmlformats.org/officeDocument/2006/relationships/image" Target="../media/image6.png"/><Relationship Id="rId10" Type="http://schemas.openxmlformats.org/officeDocument/2006/relationships/hyperlink" Target="http://youtu.be/IojqOMWTgv8" TargetMode="External"/><Relationship Id="rId11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Smwrw4sNCx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do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mean</a:t>
            </a:r>
            <a:r>
              <a:rPr lang="fr-CH" dirty="0" smtClean="0"/>
              <a:t> by </a:t>
            </a:r>
            <a:r>
              <a:rPr lang="fr-CH" dirty="0" err="1" smtClean="0"/>
              <a:t>knowledge</a:t>
            </a:r>
            <a:r>
              <a:rPr lang="fr-CH" dirty="0" smtClean="0"/>
              <a:t>?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TOK?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1026" name="Picture 2" descr="C:\Users\jamie\AppData\Local\Microsoft\Windows\Temporary Internet Files\Content.IE5\LN20LXU3\MC900325566[1].wm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1364285" cy="187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amie\AppData\Local\Microsoft\Windows\Temporary Internet Files\Content.IE5\LN20LXU3\MC900156521[1].wm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92762"/>
            <a:ext cx="1820570" cy="168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amie\AppData\Local\Microsoft\Windows\Temporary Internet Files\Content.IE5\LN20LXU3\MP900449113[1]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431" y="1880828"/>
            <a:ext cx="187765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amie\AppData\Local\Microsoft\Windows\Temporary Internet Files\Content.IE5\FXX3XFYN\MC900434785[1]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0506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jamie\AppData\Local\Microsoft\Windows\Temporary Internet Files\Content.IE5\FXX3XFYN\MC900230925[1].wmf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245" y="1772816"/>
            <a:ext cx="187220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37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Neo</a:t>
            </a:r>
            <a:r>
              <a:rPr lang="fr-CH" dirty="0" smtClean="0"/>
              <a:t> know?</a:t>
            </a:r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Neo’s</a:t>
            </a:r>
            <a:r>
              <a:rPr lang="en-US" dirty="0" smtClean="0"/>
              <a:t> opinions?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5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Neo</a:t>
            </a:r>
            <a:r>
              <a:rPr lang="fr-CH" dirty="0" smtClean="0"/>
              <a:t> </a:t>
            </a:r>
            <a:r>
              <a:rPr lang="fr-CH" dirty="0" err="1" smtClean="0"/>
              <a:t>believe</a:t>
            </a:r>
            <a:r>
              <a:rPr lang="fr-CH" dirty="0" smtClean="0"/>
              <a:t>?</a:t>
            </a:r>
            <a:endParaRPr lang="fr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smtClean="0"/>
              <a:t>changes for</a:t>
            </a:r>
            <a:r>
              <a:rPr lang="fr-CH" dirty="0" smtClean="0"/>
              <a:t> </a:t>
            </a:r>
            <a:r>
              <a:rPr lang="fr-CH" dirty="0" err="1" smtClean="0"/>
              <a:t>Neo</a:t>
            </a:r>
            <a:r>
              <a:rPr lang="fr-CH" dirty="0" smtClean="0"/>
              <a:t>? </a:t>
            </a:r>
            <a:br>
              <a:rPr lang="fr-CH" dirty="0" smtClean="0"/>
            </a:br>
            <a:r>
              <a:rPr lang="fr-CH" dirty="0" err="1" smtClean="0"/>
              <a:t>Knowledge</a:t>
            </a:r>
            <a:r>
              <a:rPr lang="fr-CH" dirty="0" smtClean="0"/>
              <a:t>, </a:t>
            </a:r>
            <a:r>
              <a:rPr lang="fr-CH" dirty="0" err="1" smtClean="0"/>
              <a:t>belief</a:t>
            </a:r>
            <a:r>
              <a:rPr lang="fr-CH" dirty="0" smtClean="0"/>
              <a:t>, opinion?</a:t>
            </a:r>
            <a:endParaRPr lang="fr-C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smtClean="0"/>
              <a:t>change </a:t>
            </a:r>
            <a:r>
              <a:rPr lang="fr-CH" dirty="0" err="1" smtClean="0"/>
              <a:t>this</a:t>
            </a:r>
            <a:r>
              <a:rPr lang="fr-CH" dirty="0" smtClean="0"/>
              <a:t>?</a:t>
            </a:r>
            <a:endParaRPr lang="fr-C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627</TotalTime>
  <Words>37</Words>
  <Application>Microsoft Macintosh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Constantia</vt:lpstr>
      <vt:lpstr>Wingdings 2</vt:lpstr>
      <vt:lpstr>Papier</vt:lpstr>
      <vt:lpstr>What is TOK?</vt:lpstr>
      <vt:lpstr>PowerPoint Presentation</vt:lpstr>
      <vt:lpstr>What does Neo know?</vt:lpstr>
      <vt:lpstr>What are Neo’s opinions?</vt:lpstr>
      <vt:lpstr>What does Neo believe?</vt:lpstr>
      <vt:lpstr>What changes for Neo?  Knowledge, belief, opinion?</vt:lpstr>
      <vt:lpstr>Why does he change this?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Philosophy?</dc:title>
  <dc:creator>james.cormick</dc:creator>
  <cp:lastModifiedBy>James Cormick</cp:lastModifiedBy>
  <cp:revision>63</cp:revision>
  <dcterms:created xsi:type="dcterms:W3CDTF">2012-08-28T13:36:08Z</dcterms:created>
  <dcterms:modified xsi:type="dcterms:W3CDTF">2022-09-12T07:39:15Z</dcterms:modified>
</cp:coreProperties>
</file>