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/>
    <p:restoredTop sz="94599"/>
  </p:normalViewPr>
  <p:slideViewPr>
    <p:cSldViewPr>
      <p:cViewPr varScale="1">
        <p:scale>
          <a:sx n="84" d="100"/>
          <a:sy n="84" d="100"/>
        </p:scale>
        <p:origin x="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B35521-280C-46E2-ABAA-74D7793C618C}" type="datetimeFigureOut">
              <a:rPr lang="fr-CH" smtClean="0"/>
              <a:pPr/>
              <a:t>23.09.20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EBCCE19-AAED-45F6-BCED-7A806306DE2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hyperlink" Target="http://youtu.be/jXeF1rMkpQw" TargetMode="External"/><Relationship Id="rId5" Type="http://schemas.openxmlformats.org/officeDocument/2006/relationships/image" Target="../media/image4.wmf"/><Relationship Id="rId6" Type="http://schemas.openxmlformats.org/officeDocument/2006/relationships/hyperlink" Target="http://youtu.be/BX22JwQqL3M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www.youtube.com/watch?v=goFxos6tz-o" TargetMode="External"/><Relationship Id="rId9" Type="http://schemas.openxmlformats.org/officeDocument/2006/relationships/image" Target="../media/image6.png"/><Relationship Id="rId10" Type="http://schemas.openxmlformats.org/officeDocument/2006/relationships/hyperlink" Target="http://youtu.be/IojqOMWTgv8" TargetMode="External"/><Relationship Id="rId11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Smwrw4sNCx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and </a:t>
            </a:r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study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Philosophy</a:t>
            </a:r>
            <a:r>
              <a:rPr lang="fr-CH" dirty="0" smtClean="0"/>
              <a:t>?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1026" name="Picture 2" descr="C:\Users\jamie\AppData\Local\Microsoft\Windows\Temporary Internet Files\Content.IE5\LN20LXU3\MC900325566[1].wm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1364285" cy="18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mie\AppData\Local\Microsoft\Windows\Temporary Internet Files\Content.IE5\LN20LXU3\MC900156521[1].wm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92762"/>
            <a:ext cx="1820570" cy="168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mie\AppData\Local\Microsoft\Windows\Temporary Internet Files\Content.IE5\LN20LXU3\MP900449113[1]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431" y="1880828"/>
            <a:ext cx="187765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mie\AppData\Local\Microsoft\Windows\Temporary Internet Files\Content.IE5\FXX3XFYN\MC900434785[1]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amie\AppData\Local\Microsoft\Windows\Temporary Internet Files\Content.IE5\FXX3XFYN\MC900230925[1].wm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245" y="1772816"/>
            <a:ext cx="187220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3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Neo</a:t>
            </a:r>
            <a:r>
              <a:rPr lang="fr-CH" dirty="0" smtClean="0"/>
              <a:t> know?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Neo</a:t>
            </a:r>
            <a:r>
              <a:rPr lang="fr-CH" dirty="0" smtClean="0"/>
              <a:t> </a:t>
            </a:r>
            <a:r>
              <a:rPr lang="fr-CH" dirty="0" err="1" smtClean="0"/>
              <a:t>believe</a:t>
            </a:r>
            <a:r>
              <a:rPr lang="fr-CH" dirty="0" smtClean="0"/>
              <a:t>?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Neo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doubt</a:t>
            </a:r>
            <a:r>
              <a:rPr lang="fr-CH" dirty="0" smtClean="0"/>
              <a:t>?</a:t>
            </a: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Philosophy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……</a:t>
            </a:r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29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Constantia</vt:lpstr>
      <vt:lpstr>Wingdings 2</vt:lpstr>
      <vt:lpstr>Papier</vt:lpstr>
      <vt:lpstr>Philosophy?</vt:lpstr>
      <vt:lpstr>PowerPoint Presentation</vt:lpstr>
      <vt:lpstr>What does Neo know?</vt:lpstr>
      <vt:lpstr>What does Neo believe?</vt:lpstr>
      <vt:lpstr>What does Neo now doubt?</vt:lpstr>
      <vt:lpstr>Philosophy is……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Philosophy?</dc:title>
  <dc:creator>james.cormick</dc:creator>
  <cp:lastModifiedBy>James Cormick</cp:lastModifiedBy>
  <cp:revision>12</cp:revision>
  <dcterms:created xsi:type="dcterms:W3CDTF">2012-08-28T13:36:08Z</dcterms:created>
  <dcterms:modified xsi:type="dcterms:W3CDTF">2020-09-23T08:17:59Z</dcterms:modified>
</cp:coreProperties>
</file>