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4500" y="2492375"/>
            <a:ext cx="8191500" cy="1470025"/>
          </a:xfrm>
        </p:spPr>
        <p:txBody>
          <a:bodyPr/>
          <a:lstStyle/>
          <a:p>
            <a:r>
              <a:rPr lang="fr-FR" dirty="0" err="1" smtClean="0"/>
              <a:t>Appeasement</a:t>
            </a:r>
            <a:r>
              <a:rPr lang="fr-FR" dirty="0" smtClean="0"/>
              <a:t> : </a:t>
            </a:r>
            <a:r>
              <a:rPr lang="fr-FR" dirty="0" err="1" smtClean="0"/>
              <a:t>Historiography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4501" y="3966882"/>
            <a:ext cx="8191500" cy="1752600"/>
          </a:xfrm>
        </p:spPr>
        <p:txBody>
          <a:bodyPr/>
          <a:lstStyle/>
          <a:p>
            <a:r>
              <a:rPr lang="fr-FR" dirty="0" smtClean="0"/>
              <a:t>How has the </a:t>
            </a:r>
            <a:r>
              <a:rPr lang="fr-FR" dirty="0" err="1" smtClean="0"/>
              <a:t>interwar</a:t>
            </a:r>
            <a:r>
              <a:rPr lang="fr-FR" dirty="0" smtClean="0"/>
              <a:t> </a:t>
            </a:r>
            <a:r>
              <a:rPr lang="fr-FR" dirty="0" err="1" smtClean="0"/>
              <a:t>diplomacy</a:t>
            </a:r>
            <a:r>
              <a:rPr lang="fr-FR" dirty="0" smtClean="0"/>
              <a:t> of WWII allies been </a:t>
            </a:r>
            <a:r>
              <a:rPr lang="fr-FR" dirty="0" err="1" smtClean="0"/>
              <a:t>interpreted</a:t>
            </a:r>
            <a:r>
              <a:rPr lang="fr-FR" dirty="0"/>
              <a:t> </a:t>
            </a:r>
            <a:r>
              <a:rPr lang="fr-FR" dirty="0" smtClean="0"/>
              <a:t>over time?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39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Rise of USSR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083" y="1828800"/>
            <a:ext cx="8382000" cy="4679950"/>
          </a:xfrm>
        </p:spPr>
        <p:txBody>
          <a:bodyPr>
            <a:normAutofit/>
          </a:bodyPr>
          <a:lstStyle/>
          <a:p>
            <a:r>
              <a:rPr lang="fr-FR" dirty="0"/>
              <a:t>USSR &amp; </a:t>
            </a:r>
            <a:r>
              <a:rPr lang="fr-FR" dirty="0" err="1"/>
              <a:t>Comm</a:t>
            </a:r>
            <a:r>
              <a:rPr lang="fr-FR" dirty="0"/>
              <a:t> </a:t>
            </a:r>
            <a:r>
              <a:rPr lang="fr-FR" dirty="0" err="1"/>
              <a:t>threat</a:t>
            </a:r>
            <a:r>
              <a:rPr lang="fr-FR" dirty="0"/>
              <a:t> </a:t>
            </a:r>
            <a:r>
              <a:rPr lang="fr-FR" dirty="0" err="1"/>
              <a:t>emergent</a:t>
            </a:r>
            <a:r>
              <a:rPr lang="fr-FR" dirty="0"/>
              <a:t> &amp; </a:t>
            </a:r>
            <a:r>
              <a:rPr lang="fr-FR" dirty="0" err="1"/>
              <a:t>determined</a:t>
            </a:r>
            <a:endParaRPr lang="fr-FR" dirty="0"/>
          </a:p>
          <a:p>
            <a:r>
              <a:rPr lang="fr-FR" dirty="0"/>
              <a:t>Committed to </a:t>
            </a:r>
            <a:r>
              <a:rPr lang="fr-FR" dirty="0" err="1"/>
              <a:t>overthrow</a:t>
            </a:r>
            <a:r>
              <a:rPr lang="fr-FR" dirty="0"/>
              <a:t> of </a:t>
            </a:r>
            <a:r>
              <a:rPr lang="fr-FR" dirty="0" err="1"/>
              <a:t>capitalist</a:t>
            </a:r>
            <a:r>
              <a:rPr lang="fr-FR" dirty="0"/>
              <a:t> West – </a:t>
            </a:r>
            <a:r>
              <a:rPr lang="fr-FR" dirty="0" err="1"/>
              <a:t>Comintern</a:t>
            </a:r>
            <a:r>
              <a:rPr lang="fr-FR" dirty="0"/>
              <a:t> </a:t>
            </a:r>
            <a:r>
              <a:rPr lang="fr-FR" dirty="0" smtClean="0"/>
              <a:t>(19-43)</a:t>
            </a:r>
            <a:endParaRPr lang="fr-FR" dirty="0"/>
          </a:p>
          <a:p>
            <a:r>
              <a:rPr lang="fr-FR" dirty="0" err="1"/>
              <a:t>Zinoviev’s</a:t>
            </a:r>
            <a:r>
              <a:rPr lang="fr-FR" dirty="0"/>
              <a:t> ‘</a:t>
            </a:r>
            <a:r>
              <a:rPr lang="fr-FR" dirty="0" err="1"/>
              <a:t>holy</a:t>
            </a:r>
            <a:r>
              <a:rPr lang="fr-FR" dirty="0"/>
              <a:t> </a:t>
            </a:r>
            <a:r>
              <a:rPr lang="fr-FR" dirty="0" err="1"/>
              <a:t>war</a:t>
            </a:r>
            <a:r>
              <a:rPr lang="fr-FR" dirty="0"/>
              <a:t>…</a:t>
            </a:r>
            <a:r>
              <a:rPr lang="fr-FR" dirty="0" err="1"/>
              <a:t>against</a:t>
            </a:r>
            <a:r>
              <a:rPr lang="fr-FR" dirty="0"/>
              <a:t> British </a:t>
            </a:r>
            <a:r>
              <a:rPr lang="fr-FR" dirty="0" err="1"/>
              <a:t>imperialism</a:t>
            </a:r>
            <a:r>
              <a:rPr lang="fr-FR" dirty="0" smtClean="0"/>
              <a:t>’</a:t>
            </a:r>
          </a:p>
          <a:p>
            <a:r>
              <a:rPr lang="fr-FR" dirty="0" err="1" smtClean="0"/>
              <a:t>Huge</a:t>
            </a:r>
            <a:r>
              <a:rPr lang="fr-FR" dirty="0" smtClean="0"/>
              <a:t> factor </a:t>
            </a:r>
            <a:r>
              <a:rPr lang="fr-FR" dirty="0" err="1" smtClean="0"/>
              <a:t>shaping</a:t>
            </a:r>
            <a:r>
              <a:rPr lang="fr-FR" dirty="0" smtClean="0"/>
              <a:t> </a:t>
            </a:r>
            <a:r>
              <a:rPr lang="fr-FR" dirty="0" err="1" smtClean="0"/>
              <a:t>appeasement</a:t>
            </a:r>
            <a:r>
              <a:rPr lang="fr-FR" dirty="0" smtClean="0"/>
              <a:t> </a:t>
            </a:r>
            <a:r>
              <a:rPr lang="fr-FR" dirty="0" err="1" smtClean="0"/>
              <a:t>era</a:t>
            </a:r>
            <a:r>
              <a:rPr lang="fr-FR" dirty="0" smtClean="0"/>
              <a:t> </a:t>
            </a:r>
            <a:r>
              <a:rPr lang="fr-FR" dirty="0" err="1" smtClean="0"/>
              <a:t>diplomacy</a:t>
            </a:r>
            <a:endParaRPr lang="fr-FR" dirty="0" smtClean="0"/>
          </a:p>
          <a:p>
            <a:r>
              <a:rPr lang="fr-FR" dirty="0" err="1" smtClean="0"/>
              <a:t>Ideological</a:t>
            </a:r>
            <a:r>
              <a:rPr lang="fr-FR" dirty="0" smtClean="0"/>
              <a:t> </a:t>
            </a:r>
            <a:r>
              <a:rPr lang="fr-FR" dirty="0" err="1" smtClean="0"/>
              <a:t>conflict</a:t>
            </a:r>
            <a:r>
              <a:rPr lang="fr-FR" dirty="0" smtClean="0"/>
              <a:t>; class 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 countries</a:t>
            </a:r>
          </a:p>
          <a:p>
            <a:r>
              <a:rPr lang="fr-FR" dirty="0" err="1" smtClean="0"/>
              <a:t>Red</a:t>
            </a:r>
            <a:r>
              <a:rPr lang="fr-FR" dirty="0" smtClean="0"/>
              <a:t> Scare of 20s in US </a:t>
            </a:r>
            <a:r>
              <a:rPr lang="fr-FR" dirty="0" err="1" smtClean="0"/>
              <a:t>fed</a:t>
            </a:r>
            <a:r>
              <a:rPr lang="fr-FR" dirty="0" smtClean="0"/>
              <a:t> anti </a:t>
            </a:r>
            <a:r>
              <a:rPr lang="fr-FR" dirty="0" err="1" smtClean="0"/>
              <a:t>immigrationism</a:t>
            </a:r>
            <a:r>
              <a:rPr lang="fr-FR" dirty="0" smtClean="0"/>
              <a:t> &amp; isolation</a:t>
            </a:r>
          </a:p>
          <a:p>
            <a:r>
              <a:rPr lang="fr-FR" dirty="0" err="1" smtClean="0"/>
              <a:t>Solidified</a:t>
            </a:r>
            <a:r>
              <a:rPr lang="fr-FR" dirty="0" smtClean="0"/>
              <a:t> anti-USSR sentiment in UK (&amp; F)– esp Churchill and R</a:t>
            </a:r>
          </a:p>
          <a:p>
            <a:r>
              <a:rPr lang="fr-FR" dirty="0" err="1" smtClean="0"/>
              <a:t>Created</a:t>
            </a:r>
            <a:r>
              <a:rPr lang="fr-FR" dirty="0" smtClean="0"/>
              <a:t> conditions on Continent in It; G; </a:t>
            </a:r>
            <a:r>
              <a:rPr lang="fr-FR" dirty="0" err="1" smtClean="0"/>
              <a:t>Sp</a:t>
            </a:r>
            <a:r>
              <a:rPr lang="fr-FR" dirty="0" smtClean="0"/>
              <a:t> for </a:t>
            </a:r>
            <a:r>
              <a:rPr lang="fr-FR" dirty="0" err="1" smtClean="0"/>
              <a:t>Fascism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166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Impact on </a:t>
            </a:r>
            <a:r>
              <a:rPr lang="fr-FR" dirty="0" err="1" smtClean="0"/>
              <a:t>Appeasement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418" y="1828800"/>
            <a:ext cx="8614832" cy="4288368"/>
          </a:xfrm>
        </p:spPr>
        <p:txBody>
          <a:bodyPr>
            <a:normAutofit/>
          </a:bodyPr>
          <a:lstStyle/>
          <a:p>
            <a:r>
              <a:rPr lang="fr-FR" dirty="0"/>
              <a:t>Govts </a:t>
            </a:r>
            <a:r>
              <a:rPr lang="fr-FR" dirty="0" err="1"/>
              <a:t>raced</a:t>
            </a:r>
            <a:r>
              <a:rPr lang="fr-FR" dirty="0"/>
              <a:t> to </a:t>
            </a:r>
            <a:r>
              <a:rPr lang="fr-FR" dirty="0" err="1"/>
              <a:t>invest</a:t>
            </a:r>
            <a:r>
              <a:rPr lang="fr-FR" dirty="0"/>
              <a:t> in </a:t>
            </a:r>
            <a:r>
              <a:rPr lang="fr-FR" dirty="0" err="1"/>
              <a:t>ec</a:t>
            </a:r>
            <a:r>
              <a:rPr lang="fr-FR" dirty="0"/>
              <a:t> &amp; soc </a:t>
            </a:r>
            <a:r>
              <a:rPr lang="fr-FR" dirty="0" err="1"/>
              <a:t>recovery</a:t>
            </a:r>
            <a:r>
              <a:rPr lang="fr-FR" dirty="0"/>
              <a:t> to </a:t>
            </a:r>
            <a:r>
              <a:rPr lang="fr-FR" dirty="0" err="1"/>
              <a:t>stave</a:t>
            </a:r>
            <a:r>
              <a:rPr lang="fr-FR" dirty="0"/>
              <a:t> off </a:t>
            </a:r>
            <a:r>
              <a:rPr lang="fr-FR" dirty="0" err="1"/>
              <a:t>Rev</a:t>
            </a:r>
            <a:endParaRPr lang="fr-FR" dirty="0"/>
          </a:p>
          <a:p>
            <a:r>
              <a:rPr lang="fr-FR" dirty="0" err="1"/>
              <a:t>Meant</a:t>
            </a:r>
            <a:r>
              <a:rPr lang="fr-FR" dirty="0"/>
              <a:t> money in </a:t>
            </a:r>
            <a:r>
              <a:rPr lang="fr-FR" dirty="0" err="1"/>
              <a:t>defence</a:t>
            </a:r>
            <a:r>
              <a:rPr lang="fr-FR" dirty="0"/>
              <a:t>, empire, </a:t>
            </a:r>
            <a:r>
              <a:rPr lang="fr-FR" dirty="0" err="1"/>
              <a:t>armaments</a:t>
            </a:r>
            <a:r>
              <a:rPr lang="fr-FR" dirty="0"/>
              <a:t> </a:t>
            </a:r>
            <a:r>
              <a:rPr lang="fr-FR" dirty="0" err="1"/>
              <a:t>reduced</a:t>
            </a:r>
            <a:endParaRPr lang="fr-FR" dirty="0"/>
          </a:p>
          <a:p>
            <a:r>
              <a:rPr lang="fr-FR" dirty="0"/>
              <a:t>UK Empire in </a:t>
            </a:r>
            <a:r>
              <a:rPr lang="fr-FR" dirty="0" err="1"/>
              <a:t>particular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greatest</a:t>
            </a:r>
            <a:r>
              <a:rPr lang="fr-FR" dirty="0"/>
              <a:t> </a:t>
            </a:r>
            <a:r>
              <a:rPr lang="fr-FR" dirty="0" err="1" smtClean="0"/>
              <a:t>expanse</a:t>
            </a:r>
            <a:r>
              <a:rPr lang="fr-FR" dirty="0" smtClean="0"/>
              <a:t> (F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huge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err="1"/>
              <a:t>However</a:t>
            </a:r>
            <a:r>
              <a:rPr lang="fr-FR" dirty="0"/>
              <a:t>, </a:t>
            </a:r>
            <a:r>
              <a:rPr lang="fr-FR" dirty="0" err="1"/>
              <a:t>had</a:t>
            </a:r>
            <a:r>
              <a:rPr lang="fr-FR" dirty="0"/>
              <a:t> no </a:t>
            </a:r>
            <a:r>
              <a:rPr lang="fr-FR" dirty="0" err="1"/>
              <a:t>means</a:t>
            </a:r>
            <a:r>
              <a:rPr lang="fr-FR" dirty="0"/>
              <a:t> to police/</a:t>
            </a:r>
            <a:r>
              <a:rPr lang="fr-FR" dirty="0" err="1"/>
              <a:t>protect</a:t>
            </a:r>
            <a:r>
              <a:rPr lang="fr-FR" dirty="0"/>
              <a:t> vs </a:t>
            </a:r>
            <a:r>
              <a:rPr lang="fr-FR" dirty="0" err="1"/>
              <a:t>varied</a:t>
            </a:r>
            <a:r>
              <a:rPr lang="fr-FR" dirty="0"/>
              <a:t> </a:t>
            </a:r>
            <a:r>
              <a:rPr lang="fr-FR" dirty="0" err="1"/>
              <a:t>foes</a:t>
            </a:r>
            <a:endParaRPr lang="fr-FR" dirty="0"/>
          </a:p>
          <a:p>
            <a:r>
              <a:rPr lang="fr-FR" dirty="0"/>
              <a:t>USSR; </a:t>
            </a:r>
            <a:r>
              <a:rPr lang="fr-FR" dirty="0" err="1"/>
              <a:t>Muss</a:t>
            </a:r>
            <a:r>
              <a:rPr lang="fr-FR" dirty="0"/>
              <a:t> It; </a:t>
            </a:r>
            <a:r>
              <a:rPr lang="fr-FR" dirty="0" err="1"/>
              <a:t>Japan</a:t>
            </a:r>
            <a:r>
              <a:rPr lang="fr-FR" dirty="0"/>
              <a:t>; US Pacific naval </a:t>
            </a:r>
            <a:r>
              <a:rPr lang="fr-FR" dirty="0" err="1" smtClean="0"/>
              <a:t>diplomacy</a:t>
            </a:r>
            <a:endParaRPr lang="fr-FR" dirty="0" smtClean="0"/>
          </a:p>
          <a:p>
            <a:r>
              <a:rPr lang="fr-FR" dirty="0" err="1" smtClean="0"/>
              <a:t>Moreover</a:t>
            </a:r>
            <a:r>
              <a:rPr lang="fr-FR" dirty="0" smtClean="0"/>
              <a:t>, </a:t>
            </a:r>
            <a:r>
              <a:rPr lang="fr-FR" dirty="0" err="1" smtClean="0"/>
              <a:t>lingering</a:t>
            </a:r>
            <a:r>
              <a:rPr lang="fr-FR" dirty="0" smtClean="0"/>
              <a:t> UK </a:t>
            </a:r>
            <a:r>
              <a:rPr lang="fr-FR" dirty="0" err="1" smtClean="0"/>
              <a:t>concerns</a:t>
            </a:r>
            <a:r>
              <a:rPr lang="fr-FR" dirty="0" smtClean="0"/>
              <a:t> over PPC (TOV &amp; G; A/H div)</a:t>
            </a:r>
          </a:p>
          <a:p>
            <a:r>
              <a:rPr lang="fr-FR" dirty="0" smtClean="0"/>
              <a:t>UK in </a:t>
            </a:r>
            <a:r>
              <a:rPr lang="fr-FR" dirty="0" err="1" smtClean="0"/>
              <a:t>particular</a:t>
            </a:r>
            <a:r>
              <a:rPr lang="fr-FR" dirty="0" smtClean="0"/>
              <a:t> v </a:t>
            </a:r>
            <a:r>
              <a:rPr lang="fr-FR" dirty="0" err="1" smtClean="0"/>
              <a:t>wary</a:t>
            </a:r>
            <a:r>
              <a:rPr lang="fr-FR" dirty="0" smtClean="0"/>
              <a:t> of central </a:t>
            </a:r>
            <a:r>
              <a:rPr lang="fr-FR" dirty="0" err="1" smtClean="0"/>
              <a:t>European</a:t>
            </a:r>
            <a:r>
              <a:rPr lang="fr-FR" dirty="0" smtClean="0"/>
              <a:t> obligations as </a:t>
            </a:r>
            <a:r>
              <a:rPr lang="fr-FR" dirty="0" err="1" smtClean="0"/>
              <a:t>result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65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Assessment</a:t>
            </a:r>
            <a:r>
              <a:rPr lang="fr-FR" dirty="0" smtClean="0"/>
              <a:t> of </a:t>
            </a:r>
            <a:r>
              <a:rPr lang="fr-FR" dirty="0" err="1" smtClean="0"/>
              <a:t>Appeasement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8075779" cy="4208930"/>
          </a:xfrm>
        </p:spPr>
        <p:txBody>
          <a:bodyPr>
            <a:normAutofit/>
          </a:bodyPr>
          <a:lstStyle/>
          <a:p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generation’s</a:t>
            </a:r>
            <a:r>
              <a:rPr lang="fr-FR" dirty="0" smtClean="0"/>
              <a:t> </a:t>
            </a:r>
            <a:r>
              <a:rPr lang="fr-FR" dirty="0" err="1" smtClean="0"/>
              <a:t>intentionalism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Revolved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r>
              <a:rPr lang="fr-FR" dirty="0" smtClean="0"/>
              <a:t> figures and </a:t>
            </a:r>
            <a:r>
              <a:rPr lang="fr-FR" dirty="0" err="1" smtClean="0"/>
              <a:t>individual’s</a:t>
            </a:r>
            <a:r>
              <a:rPr lang="fr-FR" dirty="0" smtClean="0"/>
              <a:t> </a:t>
            </a:r>
            <a:r>
              <a:rPr lang="fr-FR" dirty="0" err="1" smtClean="0"/>
              <a:t>roles</a:t>
            </a:r>
            <a:endParaRPr lang="fr-FR" dirty="0" smtClean="0"/>
          </a:p>
          <a:p>
            <a:r>
              <a:rPr lang="fr-FR" dirty="0" smtClean="0"/>
              <a:t>Neville Chamberlain </a:t>
            </a:r>
            <a:r>
              <a:rPr lang="fr-FR" dirty="0" err="1" smtClean="0"/>
              <a:t>remains</a:t>
            </a:r>
            <a:r>
              <a:rPr lang="fr-FR" dirty="0" smtClean="0"/>
              <a:t> a </a:t>
            </a:r>
            <a:r>
              <a:rPr lang="fr-FR" dirty="0" err="1" smtClean="0"/>
              <a:t>controversial</a:t>
            </a:r>
            <a:r>
              <a:rPr lang="fr-FR" dirty="0" smtClean="0"/>
              <a:t> figure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recent</a:t>
            </a:r>
            <a:r>
              <a:rPr lang="fr-FR" dirty="0" smtClean="0"/>
              <a:t> </a:t>
            </a:r>
            <a:r>
              <a:rPr lang="fr-FR" dirty="0" err="1" smtClean="0"/>
              <a:t>historians</a:t>
            </a:r>
            <a:r>
              <a:rPr lang="fr-FR" dirty="0" smtClean="0"/>
              <a:t> </a:t>
            </a:r>
            <a:r>
              <a:rPr lang="fr-FR" dirty="0" err="1" smtClean="0"/>
              <a:t>favoured</a:t>
            </a:r>
            <a:r>
              <a:rPr lang="fr-FR" dirty="0"/>
              <a:t> </a:t>
            </a:r>
            <a:r>
              <a:rPr lang="fr-FR" dirty="0" smtClean="0"/>
              <a:t>more</a:t>
            </a:r>
            <a:r>
              <a:rPr lang="fr-FR" dirty="0" smtClean="0"/>
              <a:t> </a:t>
            </a:r>
            <a:r>
              <a:rPr lang="fr-FR" dirty="0" err="1" smtClean="0"/>
              <a:t>structuralist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endParaRPr lang="fr-FR" dirty="0" smtClean="0"/>
          </a:p>
          <a:p>
            <a:r>
              <a:rPr lang="fr-FR" dirty="0"/>
              <a:t>Post 1933 </a:t>
            </a:r>
            <a:r>
              <a:rPr lang="fr-FR" dirty="0" err="1"/>
              <a:t>Appeasement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seen</a:t>
            </a:r>
            <a:r>
              <a:rPr lang="fr-FR" dirty="0"/>
              <a:t> in </a:t>
            </a:r>
            <a:r>
              <a:rPr lang="fr-FR" dirty="0" err="1" smtClean="0"/>
              <a:t>context</a:t>
            </a:r>
            <a:endParaRPr lang="fr-FR" dirty="0" smtClean="0"/>
          </a:p>
          <a:p>
            <a:r>
              <a:rPr lang="fr-FR" dirty="0" smtClean="0"/>
              <a:t>The forces </a:t>
            </a:r>
            <a:r>
              <a:rPr lang="fr-FR" dirty="0" err="1" smtClean="0"/>
              <a:t>shaping</a:t>
            </a:r>
            <a:r>
              <a:rPr lang="fr-FR" dirty="0" smtClean="0"/>
              <a:t> the </a:t>
            </a:r>
            <a:r>
              <a:rPr lang="fr-FR" dirty="0" err="1" smtClean="0"/>
              <a:t>decisions</a:t>
            </a:r>
            <a:r>
              <a:rPr lang="fr-FR" dirty="0" smtClean="0"/>
              <a:t> made of more importance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80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Post-</a:t>
            </a:r>
            <a:r>
              <a:rPr lang="fr-FR" dirty="0" err="1" smtClean="0"/>
              <a:t>war</a:t>
            </a:r>
            <a:r>
              <a:rPr lang="fr-FR" dirty="0" smtClean="0"/>
              <a:t> stance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3250" y="1828800"/>
            <a:ext cx="7958667" cy="4208930"/>
          </a:xfrm>
        </p:spPr>
        <p:txBody>
          <a:bodyPr>
            <a:normAutofit/>
          </a:bodyPr>
          <a:lstStyle/>
          <a:p>
            <a:r>
              <a:rPr lang="fr-FR" dirty="0" smtClean="0"/>
              <a:t>UK </a:t>
            </a:r>
            <a:r>
              <a:rPr lang="fr-FR" dirty="0" err="1" smtClean="0"/>
              <a:t>based</a:t>
            </a:r>
            <a:r>
              <a:rPr lang="fr-FR" dirty="0" smtClean="0"/>
              <a:t> perspective - Churchill; </a:t>
            </a:r>
            <a:r>
              <a:rPr lang="fr-FR" dirty="0" err="1" smtClean="0"/>
              <a:t>Namier</a:t>
            </a:r>
            <a:r>
              <a:rPr lang="fr-FR" dirty="0"/>
              <a:t> </a:t>
            </a:r>
            <a:r>
              <a:rPr lang="fr-FR" dirty="0" err="1" smtClean="0"/>
              <a:t>etc</a:t>
            </a:r>
            <a:endParaRPr lang="fr-FR" dirty="0" smtClean="0"/>
          </a:p>
          <a:p>
            <a:r>
              <a:rPr lang="fr-FR" dirty="0" err="1" smtClean="0"/>
              <a:t>Unequivocal</a:t>
            </a:r>
            <a:r>
              <a:rPr lang="fr-FR" dirty="0" smtClean="0"/>
              <a:t> </a:t>
            </a:r>
            <a:r>
              <a:rPr lang="fr-FR" dirty="0" err="1" smtClean="0"/>
              <a:t>condemnation</a:t>
            </a:r>
            <a:r>
              <a:rPr lang="fr-FR" dirty="0" smtClean="0"/>
              <a:t> of ‘</a:t>
            </a:r>
            <a:r>
              <a:rPr lang="fr-FR" dirty="0" err="1" smtClean="0"/>
              <a:t>guilty</a:t>
            </a:r>
            <a:r>
              <a:rPr lang="fr-FR" dirty="0" smtClean="0"/>
              <a:t> men’&amp; </a:t>
            </a:r>
            <a:r>
              <a:rPr lang="fr-FR" dirty="0" err="1" smtClean="0"/>
              <a:t>lack</a:t>
            </a:r>
            <a:r>
              <a:rPr lang="fr-FR" dirty="0" smtClean="0"/>
              <a:t> of action</a:t>
            </a:r>
          </a:p>
          <a:p>
            <a:r>
              <a:rPr lang="fr-FR" dirty="0"/>
              <a:t>1948 - </a:t>
            </a:r>
            <a:r>
              <a:rPr lang="fr-FR" dirty="0" err="1"/>
              <a:t>Churchill’s</a:t>
            </a:r>
            <a:r>
              <a:rPr lang="fr-FR" dirty="0"/>
              <a:t> </a:t>
            </a:r>
            <a:r>
              <a:rPr lang="fr-FR" i="1" dirty="0" err="1"/>
              <a:t>Gathering</a:t>
            </a:r>
            <a:r>
              <a:rPr lang="fr-FR" i="1" dirty="0"/>
              <a:t> Storm</a:t>
            </a:r>
          </a:p>
          <a:p>
            <a:pPr marL="0" indent="0">
              <a:buNone/>
            </a:pPr>
            <a:r>
              <a:rPr lang="fr-FR" i="1" dirty="0"/>
              <a:t>There </a:t>
            </a:r>
            <a:r>
              <a:rPr lang="fr-FR" i="1" dirty="0" err="1"/>
              <a:t>never</a:t>
            </a:r>
            <a:r>
              <a:rPr lang="fr-FR" i="1" dirty="0"/>
              <a:t> </a:t>
            </a:r>
            <a:r>
              <a:rPr lang="fr-FR" i="1" dirty="0" err="1"/>
              <a:t>was</a:t>
            </a:r>
            <a:r>
              <a:rPr lang="fr-FR" i="1" dirty="0"/>
              <a:t> a </a:t>
            </a:r>
            <a:r>
              <a:rPr lang="fr-FR" i="1" dirty="0" err="1"/>
              <a:t>war</a:t>
            </a:r>
            <a:r>
              <a:rPr lang="fr-FR" i="1" dirty="0"/>
              <a:t> </a:t>
            </a:r>
            <a:r>
              <a:rPr lang="fr-FR" i="1" dirty="0" err="1"/>
              <a:t>easier</a:t>
            </a:r>
            <a:r>
              <a:rPr lang="fr-FR" i="1" dirty="0"/>
              <a:t> to </a:t>
            </a:r>
            <a:r>
              <a:rPr lang="fr-FR" i="1" dirty="0" smtClean="0"/>
              <a:t>stop</a:t>
            </a:r>
            <a:endParaRPr lang="fr-FR" dirty="0" smtClean="0"/>
          </a:p>
          <a:p>
            <a:r>
              <a:rPr lang="fr-FR" dirty="0" smtClean="0"/>
              <a:t>1950 - </a:t>
            </a:r>
            <a:r>
              <a:rPr lang="fr-FR" dirty="0" err="1" smtClean="0"/>
              <a:t>Namier’s</a:t>
            </a:r>
            <a:r>
              <a:rPr lang="fr-FR" dirty="0" smtClean="0"/>
              <a:t> </a:t>
            </a:r>
            <a:r>
              <a:rPr lang="fr-FR" i="1" dirty="0" err="1" smtClean="0"/>
              <a:t>Diplomatic</a:t>
            </a:r>
            <a:r>
              <a:rPr lang="fr-FR" i="1" dirty="0" smtClean="0"/>
              <a:t> </a:t>
            </a:r>
            <a:r>
              <a:rPr lang="fr-FR" i="1" dirty="0" err="1" smtClean="0"/>
              <a:t>Prelude</a:t>
            </a:r>
            <a:endParaRPr lang="fr-FR" i="1" dirty="0" smtClean="0"/>
          </a:p>
          <a:p>
            <a:pPr marL="0" indent="0">
              <a:buNone/>
            </a:pPr>
            <a:r>
              <a:rPr lang="fr-FR" i="1" dirty="0" smtClean="0"/>
              <a:t>The second </a:t>
            </a:r>
            <a:r>
              <a:rPr lang="fr-FR" i="1" dirty="0" err="1" smtClean="0"/>
              <a:t>German</a:t>
            </a:r>
            <a:r>
              <a:rPr lang="fr-FR" i="1" dirty="0" smtClean="0"/>
              <a:t> </a:t>
            </a:r>
            <a:r>
              <a:rPr lang="fr-FR" i="1" dirty="0" err="1" smtClean="0"/>
              <a:t>bid</a:t>
            </a:r>
            <a:r>
              <a:rPr lang="fr-FR" i="1" dirty="0" smtClean="0"/>
              <a:t> for world domination…</a:t>
            </a:r>
            <a:r>
              <a:rPr lang="fr-FR" i="1" dirty="0" err="1" smtClean="0"/>
              <a:t>could</a:t>
            </a:r>
            <a:r>
              <a:rPr lang="fr-FR" i="1" dirty="0" smtClean="0"/>
              <a:t> have been </a:t>
            </a:r>
            <a:r>
              <a:rPr lang="fr-FR" i="1" dirty="0" err="1" smtClean="0"/>
              <a:t>stopped</a:t>
            </a:r>
            <a:r>
              <a:rPr lang="fr-FR" i="1" dirty="0" smtClean="0"/>
              <a:t> </a:t>
            </a:r>
            <a:r>
              <a:rPr lang="fr-FR" i="1" dirty="0" err="1" smtClean="0"/>
              <a:t>without</a:t>
            </a:r>
            <a:r>
              <a:rPr lang="fr-FR" i="1" dirty="0" smtClean="0"/>
              <a:t> excessive effort or sacrifice</a:t>
            </a:r>
          </a:p>
        </p:txBody>
      </p:sp>
    </p:spTree>
    <p:extLst>
      <p:ext uri="{BB962C8B-B14F-4D97-AF65-F5344CB8AC3E}">
        <p14:creationId xmlns:p14="http://schemas.microsoft.com/office/powerpoint/2010/main" val="169020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Post-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Churchill - 1934-35</a:t>
            </a:r>
          </a:p>
          <a:p>
            <a:r>
              <a:rPr lang="fr-FR" dirty="0" smtClean="0"/>
              <a:t>Stop </a:t>
            </a:r>
            <a:r>
              <a:rPr lang="fr-FR" dirty="0" err="1" smtClean="0"/>
              <a:t>rearmament</a:t>
            </a:r>
            <a:r>
              <a:rPr lang="fr-FR" dirty="0" smtClean="0"/>
              <a:t>; </a:t>
            </a:r>
            <a:r>
              <a:rPr lang="fr-FR" dirty="0" err="1" smtClean="0"/>
              <a:t>particularly</a:t>
            </a:r>
            <a:r>
              <a:rPr lang="fr-FR" dirty="0" smtClean="0"/>
              <a:t> Luftwaffe</a:t>
            </a:r>
          </a:p>
          <a:p>
            <a:r>
              <a:rPr lang="fr-FR" dirty="0" smtClean="0"/>
              <a:t>Alternative I - 1936</a:t>
            </a:r>
          </a:p>
          <a:p>
            <a:r>
              <a:rPr lang="fr-FR" dirty="0" err="1" smtClean="0"/>
              <a:t>Prevention</a:t>
            </a:r>
            <a:r>
              <a:rPr lang="fr-FR" dirty="0" smtClean="0"/>
              <a:t> of remilitarisation of </a:t>
            </a:r>
            <a:r>
              <a:rPr lang="fr-FR" dirty="0" err="1" smtClean="0"/>
              <a:t>Rhineland</a:t>
            </a:r>
            <a:endParaRPr lang="fr-FR" dirty="0" smtClean="0"/>
          </a:p>
          <a:p>
            <a:r>
              <a:rPr lang="fr-FR" dirty="0" smtClean="0"/>
              <a:t>Alternative II - 1938</a:t>
            </a:r>
          </a:p>
          <a:p>
            <a:r>
              <a:rPr lang="fr-FR" dirty="0" smtClean="0"/>
              <a:t>Munich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regarded</a:t>
            </a:r>
            <a:r>
              <a:rPr lang="fr-FR" dirty="0" smtClean="0"/>
              <a:t> as </a:t>
            </a:r>
            <a:r>
              <a:rPr lang="fr-FR" dirty="0" err="1" smtClean="0"/>
              <a:t>ultimate</a:t>
            </a:r>
            <a:r>
              <a:rPr lang="fr-FR" dirty="0" smtClean="0"/>
              <a:t> </a:t>
            </a:r>
            <a:r>
              <a:rPr lang="fr-FR" dirty="0" err="1" smtClean="0"/>
              <a:t>sell</a:t>
            </a:r>
            <a:r>
              <a:rPr lang="fr-FR" dirty="0" smtClean="0"/>
              <a:t>-out </a:t>
            </a:r>
            <a:r>
              <a:rPr lang="fr-FR" dirty="0" smtClean="0"/>
              <a:t>&amp; </a:t>
            </a:r>
            <a:r>
              <a:rPr lang="fr-FR" dirty="0" err="1" smtClean="0"/>
              <a:t>betrayal</a:t>
            </a:r>
            <a:endParaRPr lang="fr-FR" dirty="0" smtClean="0"/>
          </a:p>
          <a:p>
            <a:r>
              <a:rPr lang="fr-FR" dirty="0" smtClean="0"/>
              <a:t>UK &amp; F </a:t>
            </a:r>
            <a:r>
              <a:rPr lang="fr-FR" dirty="0" err="1" smtClean="0"/>
              <a:t>should</a:t>
            </a:r>
            <a:r>
              <a:rPr lang="fr-FR" dirty="0" smtClean="0"/>
              <a:t> have </a:t>
            </a:r>
            <a:r>
              <a:rPr lang="fr-FR" dirty="0" err="1" smtClean="0"/>
              <a:t>rejected</a:t>
            </a:r>
            <a:r>
              <a:rPr lang="fr-FR" dirty="0" smtClean="0"/>
              <a:t> deal over </a:t>
            </a:r>
            <a:r>
              <a:rPr lang="fr-FR" dirty="0" err="1" smtClean="0"/>
              <a:t>Sudetenland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15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1950s-60s </a:t>
            </a:r>
            <a:r>
              <a:rPr lang="fr-FR" dirty="0" err="1" smtClean="0"/>
              <a:t>condemnation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7888287" cy="4208930"/>
          </a:xfrm>
        </p:spPr>
        <p:txBody>
          <a:bodyPr/>
          <a:lstStyle/>
          <a:p>
            <a:r>
              <a:rPr lang="fr-FR" dirty="0" smtClean="0"/>
              <a:t>‘</a:t>
            </a:r>
            <a:r>
              <a:rPr lang="fr-FR" dirty="0" err="1" smtClean="0"/>
              <a:t>Appeasers</a:t>
            </a:r>
            <a:r>
              <a:rPr lang="fr-FR" dirty="0" smtClean="0"/>
              <a:t>’ stigma – Chamberlain; Halifax; Laval; Bonnet</a:t>
            </a:r>
          </a:p>
          <a:p>
            <a:r>
              <a:rPr lang="fr-FR" dirty="0" err="1" smtClean="0"/>
              <a:t>Portrayed</a:t>
            </a:r>
            <a:r>
              <a:rPr lang="fr-FR" dirty="0" smtClean="0"/>
              <a:t> as </a:t>
            </a:r>
            <a:r>
              <a:rPr lang="fr-FR" dirty="0" err="1" smtClean="0"/>
              <a:t>stupid</a:t>
            </a:r>
            <a:r>
              <a:rPr lang="fr-FR" dirty="0" smtClean="0"/>
              <a:t>, </a:t>
            </a:r>
            <a:r>
              <a:rPr lang="fr-FR" dirty="0" err="1" smtClean="0"/>
              <a:t>weak</a:t>
            </a:r>
            <a:r>
              <a:rPr lang="fr-FR" dirty="0" smtClean="0"/>
              <a:t>, </a:t>
            </a:r>
            <a:r>
              <a:rPr lang="fr-FR" dirty="0" err="1" smtClean="0"/>
              <a:t>pathetic</a:t>
            </a:r>
            <a:r>
              <a:rPr lang="fr-FR" dirty="0" smtClean="0"/>
              <a:t> in </a:t>
            </a:r>
            <a:r>
              <a:rPr lang="fr-FR" dirty="0" err="1" smtClean="0"/>
              <a:t>thrall</a:t>
            </a:r>
            <a:r>
              <a:rPr lang="fr-FR" dirty="0" smtClean="0"/>
              <a:t> to Hitler</a:t>
            </a:r>
          </a:p>
          <a:p>
            <a:r>
              <a:rPr lang="fr-FR" dirty="0" err="1" smtClean="0"/>
              <a:t>Clear</a:t>
            </a:r>
            <a:r>
              <a:rPr lang="fr-FR" dirty="0" smtClean="0"/>
              <a:t> by 1936 </a:t>
            </a:r>
            <a:r>
              <a:rPr lang="fr-FR" dirty="0" err="1" smtClean="0"/>
              <a:t>that</a:t>
            </a:r>
            <a:r>
              <a:rPr lang="fr-FR" dirty="0" smtClean="0"/>
              <a:t> Nazi </a:t>
            </a:r>
            <a:r>
              <a:rPr lang="fr-FR" dirty="0" err="1" smtClean="0"/>
              <a:t>regime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stopping</a:t>
            </a:r>
            <a:endParaRPr lang="fr-FR" dirty="0" smtClean="0"/>
          </a:p>
          <a:p>
            <a:r>
              <a:rPr lang="fr-FR" dirty="0" err="1" smtClean="0"/>
              <a:t>Gilber</a:t>
            </a:r>
            <a:r>
              <a:rPr lang="fr-FR" dirty="0" smtClean="0"/>
              <a:t> &amp; </a:t>
            </a:r>
            <a:r>
              <a:rPr lang="fr-FR" dirty="0" err="1" smtClean="0"/>
              <a:t>Gott</a:t>
            </a:r>
            <a:r>
              <a:rPr lang="fr-FR" dirty="0"/>
              <a:t> </a:t>
            </a:r>
            <a:r>
              <a:rPr lang="fr-FR" dirty="0" smtClean="0"/>
              <a:t>– </a:t>
            </a:r>
            <a:r>
              <a:rPr lang="fr-FR" i="1" dirty="0" smtClean="0"/>
              <a:t>The </a:t>
            </a:r>
            <a:r>
              <a:rPr lang="fr-FR" i="1" dirty="0" err="1" smtClean="0"/>
              <a:t>Appeasers</a:t>
            </a:r>
            <a:r>
              <a:rPr lang="fr-FR" i="1" dirty="0" smtClean="0"/>
              <a:t> </a:t>
            </a:r>
            <a:r>
              <a:rPr lang="fr-FR" dirty="0" smtClean="0"/>
              <a:t>(1963)</a:t>
            </a:r>
          </a:p>
          <a:p>
            <a:r>
              <a:rPr lang="fr-FR" dirty="0" smtClean="0"/>
              <a:t>Landmark </a:t>
            </a:r>
            <a:r>
              <a:rPr lang="fr-FR" dirty="0" err="1" smtClean="0"/>
              <a:t>review</a:t>
            </a:r>
            <a:r>
              <a:rPr lang="fr-FR" dirty="0" smtClean="0"/>
              <a:t> –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harsh</a:t>
            </a:r>
            <a:r>
              <a:rPr lang="fr-FR" dirty="0" smtClean="0"/>
              <a:t> on Chamberlain</a:t>
            </a:r>
          </a:p>
          <a:p>
            <a:pPr marL="0" indent="0">
              <a:buNone/>
            </a:pPr>
            <a:r>
              <a:rPr lang="fr-FR" i="1" dirty="0" smtClean="0"/>
              <a:t>British </a:t>
            </a:r>
            <a:r>
              <a:rPr lang="fr-FR" i="1" dirty="0" err="1" smtClean="0"/>
              <a:t>policy</a:t>
            </a:r>
            <a:r>
              <a:rPr lang="fr-FR" i="1" dirty="0" smtClean="0"/>
              <a:t>, far </a:t>
            </a:r>
            <a:r>
              <a:rPr lang="fr-FR" i="1" dirty="0" err="1" smtClean="0"/>
              <a:t>from</a:t>
            </a:r>
            <a:r>
              <a:rPr lang="fr-FR" i="1" dirty="0" smtClean="0"/>
              <a:t> </a:t>
            </a:r>
            <a:r>
              <a:rPr lang="fr-FR" i="1" dirty="0" err="1" smtClean="0"/>
              <a:t>appeasing</a:t>
            </a:r>
            <a:r>
              <a:rPr lang="fr-FR" i="1" dirty="0" smtClean="0"/>
              <a:t> Hitler, </a:t>
            </a:r>
            <a:r>
              <a:rPr lang="fr-FR" i="1" dirty="0" err="1" smtClean="0"/>
              <a:t>showed</a:t>
            </a:r>
            <a:r>
              <a:rPr lang="fr-FR" i="1" dirty="0" smtClean="0"/>
              <a:t> </a:t>
            </a:r>
            <a:r>
              <a:rPr lang="fr-FR" i="1" dirty="0" err="1" smtClean="0"/>
              <a:t>him</a:t>
            </a:r>
            <a:r>
              <a:rPr lang="fr-FR" i="1" dirty="0" smtClean="0"/>
              <a:t> </a:t>
            </a:r>
            <a:r>
              <a:rPr lang="fr-FR" i="1" dirty="0" err="1" smtClean="0"/>
              <a:t>that</a:t>
            </a:r>
            <a:r>
              <a:rPr lang="fr-FR" i="1" dirty="0" smtClean="0"/>
              <a:t> the British </a:t>
            </a:r>
            <a:r>
              <a:rPr lang="fr-FR" i="1" dirty="0" err="1" smtClean="0"/>
              <a:t>Government</a:t>
            </a:r>
            <a:r>
              <a:rPr lang="fr-FR" i="1" dirty="0" smtClean="0"/>
              <a:t> </a:t>
            </a:r>
            <a:r>
              <a:rPr lang="fr-FR" i="1" dirty="0" err="1" smtClean="0"/>
              <a:t>were</a:t>
            </a:r>
            <a:r>
              <a:rPr lang="fr-FR" i="1" dirty="0" smtClean="0"/>
              <a:t> </a:t>
            </a:r>
            <a:r>
              <a:rPr lang="fr-FR" i="1" dirty="0" err="1" smtClean="0"/>
              <a:t>willing</a:t>
            </a:r>
            <a:r>
              <a:rPr lang="fr-FR" i="1" dirty="0" smtClean="0"/>
              <a:t> to come to </a:t>
            </a:r>
            <a:r>
              <a:rPr lang="fr-FR" i="1" dirty="0" err="1" smtClean="0"/>
              <a:t>terms</a:t>
            </a:r>
            <a:r>
              <a:rPr lang="fr-FR" i="1" dirty="0" smtClean="0"/>
              <a:t> </a:t>
            </a:r>
            <a:r>
              <a:rPr lang="fr-FR" i="1" dirty="0" err="1" smtClean="0"/>
              <a:t>with</a:t>
            </a:r>
            <a:r>
              <a:rPr lang="fr-FR" i="1" dirty="0" smtClean="0"/>
              <a:t> </a:t>
            </a:r>
            <a:r>
              <a:rPr lang="fr-FR" i="1" dirty="0" err="1" smtClean="0"/>
              <a:t>him</a:t>
            </a:r>
            <a:r>
              <a:rPr lang="fr-FR" i="1" dirty="0" smtClean="0"/>
              <a:t> </a:t>
            </a:r>
            <a:r>
              <a:rPr lang="fr-FR" i="1" dirty="0" err="1" smtClean="0"/>
              <a:t>at</a:t>
            </a:r>
            <a:r>
              <a:rPr lang="fr-FR" i="1" dirty="0" smtClean="0"/>
              <a:t> the </a:t>
            </a:r>
            <a:r>
              <a:rPr lang="fr-FR" i="1" dirty="0" err="1" smtClean="0"/>
              <a:t>expense</a:t>
            </a:r>
            <a:r>
              <a:rPr lang="fr-FR" i="1" dirty="0" smtClean="0"/>
              <a:t> of </a:t>
            </a:r>
            <a:r>
              <a:rPr lang="fr-FR" i="1" dirty="0" err="1" smtClean="0"/>
              <a:t>other</a:t>
            </a:r>
            <a:r>
              <a:rPr lang="fr-FR" i="1" dirty="0" smtClean="0"/>
              <a:t> nations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7151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Taylor’s</a:t>
            </a:r>
            <a:r>
              <a:rPr lang="fr-FR" dirty="0" smtClean="0"/>
              <a:t> </a:t>
            </a:r>
            <a:r>
              <a:rPr lang="fr-FR" dirty="0" err="1" smtClean="0"/>
              <a:t>watershed</a:t>
            </a:r>
            <a:r>
              <a:rPr lang="fr-FR" dirty="0" smtClean="0"/>
              <a:t> – 1961; 1964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err="1" smtClean="0"/>
              <a:t>Origins</a:t>
            </a:r>
            <a:r>
              <a:rPr lang="fr-FR" i="1" dirty="0" smtClean="0"/>
              <a:t> of the Second World </a:t>
            </a:r>
            <a:r>
              <a:rPr lang="fr-FR" i="1" dirty="0" err="1" smtClean="0"/>
              <a:t>War</a:t>
            </a:r>
            <a:endParaRPr lang="fr-FR" i="1" dirty="0" smtClean="0"/>
          </a:p>
          <a:p>
            <a:r>
              <a:rPr lang="fr-FR" dirty="0" err="1" smtClean="0"/>
              <a:t>German</a:t>
            </a:r>
            <a:r>
              <a:rPr lang="fr-FR" dirty="0" smtClean="0"/>
              <a:t> </a:t>
            </a:r>
            <a:r>
              <a:rPr lang="fr-FR" dirty="0" err="1" smtClean="0"/>
              <a:t>aggression</a:t>
            </a:r>
            <a:r>
              <a:rPr lang="fr-FR" dirty="0" smtClean="0"/>
              <a:t> and the post WWI ‘</a:t>
            </a:r>
            <a:r>
              <a:rPr lang="fr-FR" dirty="0" err="1" smtClean="0"/>
              <a:t>German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’</a:t>
            </a:r>
          </a:p>
          <a:p>
            <a:r>
              <a:rPr lang="fr-FR" dirty="0" smtClean="0"/>
              <a:t>UK &amp; F leaders </a:t>
            </a:r>
            <a:r>
              <a:rPr lang="fr-FR" dirty="0" err="1" smtClean="0"/>
              <a:t>should</a:t>
            </a:r>
            <a:r>
              <a:rPr lang="fr-FR" dirty="0" smtClean="0"/>
              <a:t> have </a:t>
            </a:r>
            <a:r>
              <a:rPr lang="fr-FR" dirty="0" err="1" smtClean="0"/>
              <a:t>known</a:t>
            </a:r>
            <a:r>
              <a:rPr lang="fr-FR" dirty="0" smtClean="0"/>
              <a:t> to </a:t>
            </a:r>
            <a:r>
              <a:rPr lang="fr-FR" dirty="0" err="1" smtClean="0"/>
              <a:t>resist</a:t>
            </a:r>
            <a:r>
              <a:rPr lang="fr-FR" dirty="0" smtClean="0"/>
              <a:t> </a:t>
            </a:r>
            <a:r>
              <a:rPr lang="fr-FR" dirty="0" err="1" smtClean="0"/>
              <a:t>mid</a:t>
            </a:r>
            <a:r>
              <a:rPr lang="fr-FR" dirty="0" smtClean="0"/>
              <a:t> 30s</a:t>
            </a:r>
          </a:p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suddenly</a:t>
            </a:r>
            <a:r>
              <a:rPr lang="fr-FR" dirty="0" smtClean="0"/>
              <a:t> volte face in 1939?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&amp; how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appeasement</a:t>
            </a:r>
            <a:r>
              <a:rPr lang="fr-FR" dirty="0" smtClean="0"/>
              <a:t> </a:t>
            </a:r>
            <a:r>
              <a:rPr lang="fr-FR" dirty="0" err="1" smtClean="0"/>
              <a:t>morph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intrangience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58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 Taylor </a:t>
            </a:r>
            <a:r>
              <a:rPr lang="fr-FR" dirty="0" err="1" smtClean="0"/>
              <a:t>appeasement</a:t>
            </a:r>
            <a:r>
              <a:rPr lang="fr-FR" dirty="0" smtClean="0"/>
              <a:t> </a:t>
            </a:r>
            <a:r>
              <a:rPr lang="fr-FR" dirty="0" err="1" smtClean="0"/>
              <a:t>debate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500" y="1828800"/>
            <a:ext cx="8191499" cy="4208930"/>
          </a:xfrm>
        </p:spPr>
        <p:txBody>
          <a:bodyPr/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rebuttal</a:t>
            </a:r>
            <a:r>
              <a:rPr lang="fr-FR" dirty="0" smtClean="0"/>
              <a:t> of Taylor certain </a:t>
            </a:r>
            <a:r>
              <a:rPr lang="fr-FR" dirty="0" err="1" smtClean="0"/>
              <a:t>things</a:t>
            </a:r>
            <a:r>
              <a:rPr lang="fr-FR" dirty="0" smtClean="0"/>
              <a:t> </a:t>
            </a:r>
            <a:r>
              <a:rPr lang="fr-FR" dirty="0" err="1" smtClean="0"/>
              <a:t>agreed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endParaRPr lang="fr-FR" dirty="0" smtClean="0"/>
          </a:p>
          <a:p>
            <a:r>
              <a:rPr lang="fr-FR" dirty="0" smtClean="0"/>
              <a:t>1939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of </a:t>
            </a:r>
            <a:r>
              <a:rPr lang="fr-FR" dirty="0" err="1" smtClean="0"/>
              <a:t>German</a:t>
            </a:r>
            <a:r>
              <a:rPr lang="fr-FR" dirty="0" smtClean="0"/>
              <a:t> </a:t>
            </a:r>
            <a:r>
              <a:rPr lang="fr-FR" dirty="0" err="1" smtClean="0"/>
              <a:t>campaign</a:t>
            </a:r>
            <a:r>
              <a:rPr lang="fr-FR" dirty="0" smtClean="0"/>
              <a:t> in LT vs USSR</a:t>
            </a:r>
          </a:p>
          <a:p>
            <a:r>
              <a:rPr lang="fr-FR" dirty="0" err="1" smtClean="0"/>
              <a:t>Incr</a:t>
            </a:r>
            <a:r>
              <a:rPr lang="fr-FR" dirty="0" smtClean="0"/>
              <a:t> </a:t>
            </a:r>
            <a:r>
              <a:rPr lang="fr-FR" dirty="0" err="1" smtClean="0"/>
              <a:t>anger</a:t>
            </a:r>
            <a:r>
              <a:rPr lang="fr-FR" dirty="0" smtClean="0"/>
              <a:t> and </a:t>
            </a:r>
            <a:r>
              <a:rPr lang="fr-FR" dirty="0" err="1" smtClean="0"/>
              <a:t>contempt</a:t>
            </a:r>
            <a:r>
              <a:rPr lang="fr-FR" dirty="0" smtClean="0"/>
              <a:t> </a:t>
            </a:r>
            <a:r>
              <a:rPr lang="fr-FR" dirty="0" err="1" smtClean="0"/>
              <a:t>directed</a:t>
            </a:r>
            <a:r>
              <a:rPr lang="fr-FR" dirty="0" smtClean="0"/>
              <a:t> vs  UK &amp; F </a:t>
            </a:r>
          </a:p>
          <a:p>
            <a:r>
              <a:rPr lang="fr-FR" dirty="0" smtClean="0"/>
              <a:t>Western invasion </a:t>
            </a:r>
            <a:r>
              <a:rPr lang="fr-FR" dirty="0" err="1" smtClean="0"/>
              <a:t>now</a:t>
            </a:r>
            <a:r>
              <a:rPr lang="fr-FR" dirty="0" smtClean="0"/>
              <a:t> a </a:t>
            </a:r>
            <a:r>
              <a:rPr lang="fr-FR" dirty="0" err="1" smtClean="0"/>
              <a:t>precursor</a:t>
            </a:r>
            <a:r>
              <a:rPr lang="fr-FR" dirty="0" smtClean="0"/>
              <a:t> to </a:t>
            </a:r>
            <a:r>
              <a:rPr lang="fr-FR" dirty="0" err="1" smtClean="0"/>
              <a:t>this</a:t>
            </a:r>
            <a:r>
              <a:rPr lang="fr-FR" dirty="0" smtClean="0"/>
              <a:t> LT </a:t>
            </a:r>
            <a:r>
              <a:rPr lang="fr-FR" dirty="0" err="1" smtClean="0"/>
              <a:t>aim</a:t>
            </a:r>
            <a:endParaRPr lang="fr-FR" dirty="0" smtClean="0"/>
          </a:p>
          <a:p>
            <a:r>
              <a:rPr lang="fr-FR" dirty="0" smtClean="0"/>
              <a:t>Line </a:t>
            </a:r>
            <a:r>
              <a:rPr lang="fr-FR" dirty="0" err="1" smtClean="0"/>
              <a:t>drawn</a:t>
            </a:r>
            <a:r>
              <a:rPr lang="fr-FR" dirty="0" smtClean="0"/>
              <a:t> in </a:t>
            </a:r>
            <a:r>
              <a:rPr lang="fr-FR" dirty="0" err="1" smtClean="0"/>
              <a:t>sand</a:t>
            </a:r>
            <a:r>
              <a:rPr lang="fr-FR" dirty="0" smtClean="0"/>
              <a:t> over </a:t>
            </a:r>
            <a:r>
              <a:rPr lang="fr-FR" dirty="0" err="1" smtClean="0"/>
              <a:t>Poland</a:t>
            </a:r>
            <a:r>
              <a:rPr lang="fr-FR" dirty="0" smtClean="0"/>
              <a:t> post Munich </a:t>
            </a:r>
            <a:r>
              <a:rPr lang="fr-FR" dirty="0" err="1" smtClean="0"/>
              <a:t>facilitated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20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Reassessment</a:t>
            </a:r>
            <a:r>
              <a:rPr lang="fr-FR" dirty="0" smtClean="0"/>
              <a:t> of </a:t>
            </a:r>
            <a:r>
              <a:rPr lang="fr-FR" dirty="0" err="1" smtClean="0"/>
              <a:t>appeasement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7845954" cy="4208930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no alliance </a:t>
            </a:r>
            <a:r>
              <a:rPr lang="fr-FR" dirty="0" err="1" smtClean="0"/>
              <a:t>between</a:t>
            </a:r>
            <a:r>
              <a:rPr lang="fr-FR" dirty="0" smtClean="0"/>
              <a:t> W &amp; USSR vs G </a:t>
            </a:r>
            <a:r>
              <a:rPr lang="fr-FR" dirty="0" err="1" smtClean="0"/>
              <a:t>expansionism</a:t>
            </a:r>
            <a:r>
              <a:rPr lang="fr-FR" dirty="0" smtClean="0"/>
              <a:t>?</a:t>
            </a:r>
          </a:p>
          <a:p>
            <a:r>
              <a:rPr lang="fr-FR" dirty="0" smtClean="0"/>
              <a:t>80s &amp; 90s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reevaluation</a:t>
            </a:r>
            <a:r>
              <a:rPr lang="fr-FR" dirty="0" smtClean="0"/>
              <a:t> of </a:t>
            </a:r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assumptions</a:t>
            </a:r>
            <a:endParaRPr lang="fr-FR" dirty="0" smtClean="0"/>
          </a:p>
          <a:p>
            <a:r>
              <a:rPr lang="fr-FR" dirty="0" err="1" smtClean="0"/>
              <a:t>Again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intentionalist</a:t>
            </a:r>
            <a:r>
              <a:rPr lang="fr-FR" dirty="0" smtClean="0"/>
              <a:t> </a:t>
            </a:r>
            <a:r>
              <a:rPr lang="fr-FR" dirty="0" err="1" smtClean="0"/>
              <a:t>POVs</a:t>
            </a:r>
            <a:r>
              <a:rPr lang="fr-FR" dirty="0" smtClean="0"/>
              <a:t> to more </a:t>
            </a:r>
            <a:r>
              <a:rPr lang="fr-FR" dirty="0" err="1" smtClean="0"/>
              <a:t>structuralist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endParaRPr lang="fr-FR" dirty="0" smtClean="0"/>
          </a:p>
          <a:p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generation’s</a:t>
            </a:r>
            <a:r>
              <a:rPr lang="fr-FR" dirty="0" smtClean="0"/>
              <a:t> </a:t>
            </a:r>
            <a:r>
              <a:rPr lang="fr-FR" dirty="0" err="1" smtClean="0"/>
              <a:t>condemnation</a:t>
            </a:r>
            <a:r>
              <a:rPr lang="fr-FR" dirty="0" smtClean="0"/>
              <a:t> of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Contemporary</a:t>
            </a:r>
            <a:r>
              <a:rPr lang="fr-FR" dirty="0" smtClean="0"/>
              <a:t> </a:t>
            </a:r>
            <a:r>
              <a:rPr lang="fr-FR" dirty="0" err="1" smtClean="0"/>
              <a:t>historians</a:t>
            </a:r>
            <a:r>
              <a:rPr lang="fr-FR" dirty="0" smtClean="0"/>
              <a:t> have more </a:t>
            </a:r>
            <a:r>
              <a:rPr lang="fr-FR" dirty="0" err="1" smtClean="0"/>
              <a:t>access</a:t>
            </a:r>
            <a:r>
              <a:rPr lang="fr-FR" dirty="0" smtClean="0"/>
              <a:t> to archives</a:t>
            </a:r>
          </a:p>
          <a:p>
            <a:r>
              <a:rPr lang="fr-FR" dirty="0" smtClean="0"/>
              <a:t>More </a:t>
            </a:r>
            <a:r>
              <a:rPr lang="fr-FR" dirty="0" err="1" smtClean="0"/>
              <a:t>sympathy</a:t>
            </a:r>
            <a:r>
              <a:rPr lang="fr-FR" dirty="0" smtClean="0"/>
              <a:t> &amp; u/st for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dealing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German</a:t>
            </a:r>
            <a:r>
              <a:rPr lang="fr-FR" dirty="0" smtClean="0"/>
              <a:t> FP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457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UK </a:t>
            </a:r>
            <a:r>
              <a:rPr lang="fr-FR" dirty="0" err="1" smtClean="0"/>
              <a:t>decline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0917" y="1828800"/>
            <a:ext cx="8138583" cy="467995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Kennedy; </a:t>
            </a:r>
            <a:r>
              <a:rPr lang="fr-FR" i="1" dirty="0" smtClean="0"/>
              <a:t>The </a:t>
            </a:r>
            <a:r>
              <a:rPr lang="fr-FR" i="1" dirty="0" err="1" smtClean="0"/>
              <a:t>Realities</a:t>
            </a:r>
            <a:r>
              <a:rPr lang="fr-FR" i="1" dirty="0" smtClean="0"/>
              <a:t> </a:t>
            </a:r>
            <a:r>
              <a:rPr lang="fr-FR" i="1" dirty="0" err="1" smtClean="0"/>
              <a:t>behind</a:t>
            </a:r>
            <a:r>
              <a:rPr lang="fr-FR" i="1" dirty="0" smtClean="0"/>
              <a:t> </a:t>
            </a:r>
            <a:r>
              <a:rPr lang="fr-FR" i="1" dirty="0" err="1" smtClean="0"/>
              <a:t>Diplomacy</a:t>
            </a:r>
            <a:r>
              <a:rPr lang="fr-FR" i="1" dirty="0" smtClean="0"/>
              <a:t>; The Rise and </a:t>
            </a:r>
            <a:r>
              <a:rPr lang="fr-FR" i="1" dirty="0" err="1" smtClean="0"/>
              <a:t>Fall</a:t>
            </a:r>
            <a:r>
              <a:rPr lang="fr-FR" i="1" dirty="0" smtClean="0"/>
              <a:t> of British Naval </a:t>
            </a:r>
            <a:r>
              <a:rPr lang="fr-FR" i="1" dirty="0" err="1" smtClean="0"/>
              <a:t>Mastery</a:t>
            </a:r>
            <a:endParaRPr lang="fr-FR" i="1" dirty="0" smtClean="0"/>
          </a:p>
          <a:p>
            <a:r>
              <a:rPr lang="fr-FR" dirty="0"/>
              <a:t>Reynolds; </a:t>
            </a:r>
            <a:r>
              <a:rPr lang="fr-FR" i="1" dirty="0" err="1" smtClean="0"/>
              <a:t>Brittania</a:t>
            </a:r>
            <a:r>
              <a:rPr lang="fr-FR" i="1" dirty="0" smtClean="0"/>
              <a:t> </a:t>
            </a:r>
            <a:r>
              <a:rPr lang="fr-FR" i="1" dirty="0" err="1" smtClean="0"/>
              <a:t>Overruled</a:t>
            </a:r>
            <a:endParaRPr lang="fr-FR" i="1" dirty="0" smtClean="0"/>
          </a:p>
          <a:p>
            <a:r>
              <a:rPr lang="fr-FR" dirty="0" err="1" smtClean="0"/>
              <a:t>Highlighted</a:t>
            </a:r>
            <a:r>
              <a:rPr lang="fr-FR" dirty="0" smtClean="0"/>
              <a:t> </a:t>
            </a:r>
            <a:r>
              <a:rPr lang="fr-FR" dirty="0" err="1" smtClean="0"/>
              <a:t>steady</a:t>
            </a:r>
            <a:r>
              <a:rPr lang="fr-FR" dirty="0" smtClean="0"/>
              <a:t> </a:t>
            </a:r>
            <a:r>
              <a:rPr lang="fr-FR" dirty="0" err="1" smtClean="0"/>
              <a:t>decline</a:t>
            </a:r>
            <a:r>
              <a:rPr lang="fr-FR" dirty="0" smtClean="0"/>
              <a:t> in UK naval &amp; </a:t>
            </a:r>
            <a:r>
              <a:rPr lang="fr-FR" dirty="0" err="1" smtClean="0"/>
              <a:t>ec</a:t>
            </a:r>
            <a:r>
              <a:rPr lang="fr-FR" dirty="0" smtClean="0"/>
              <a:t> power </a:t>
            </a:r>
          </a:p>
          <a:p>
            <a:r>
              <a:rPr lang="fr-FR" dirty="0" err="1" smtClean="0"/>
              <a:t>Late</a:t>
            </a:r>
            <a:r>
              <a:rPr lang="fr-FR" dirty="0" smtClean="0"/>
              <a:t> 1800s </a:t>
            </a:r>
            <a:r>
              <a:rPr lang="fr-FR" dirty="0" err="1" smtClean="0"/>
              <a:t>seen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of G &amp; USA; WWI </a:t>
            </a:r>
            <a:r>
              <a:rPr lang="fr-FR" dirty="0" err="1" smtClean="0"/>
              <a:t>effect</a:t>
            </a:r>
            <a:r>
              <a:rPr lang="fr-FR" dirty="0" smtClean="0"/>
              <a:t> on UK </a:t>
            </a:r>
            <a:r>
              <a:rPr lang="fr-FR" dirty="0" err="1" smtClean="0"/>
              <a:t>economy</a:t>
            </a:r>
            <a:endParaRPr lang="fr-FR" dirty="0" smtClean="0"/>
          </a:p>
          <a:p>
            <a:r>
              <a:rPr lang="fr-FR" dirty="0" smtClean="0"/>
              <a:t>Howard; </a:t>
            </a:r>
            <a:r>
              <a:rPr lang="fr-FR" i="1" dirty="0" smtClean="0"/>
              <a:t>Continental </a:t>
            </a:r>
            <a:r>
              <a:rPr lang="fr-FR" i="1" dirty="0" err="1" smtClean="0"/>
              <a:t>Commitment</a:t>
            </a:r>
            <a:endParaRPr lang="fr-FR" i="1" dirty="0" smtClean="0"/>
          </a:p>
          <a:p>
            <a:r>
              <a:rPr lang="fr-FR" dirty="0" smtClean="0"/>
              <a:t>1930s UK mil </a:t>
            </a:r>
            <a:r>
              <a:rPr lang="fr-FR" dirty="0" err="1" smtClean="0"/>
              <a:t>weaknesses</a:t>
            </a:r>
            <a:r>
              <a:rPr lang="fr-FR" dirty="0" smtClean="0"/>
              <a:t> – 3 services planning for 3 </a:t>
            </a:r>
            <a:r>
              <a:rPr lang="fr-FR" dirty="0" err="1" smtClean="0"/>
              <a:t>diff</a:t>
            </a:r>
            <a:r>
              <a:rPr lang="fr-FR" dirty="0" smtClean="0"/>
              <a:t> </a:t>
            </a:r>
            <a:r>
              <a:rPr lang="fr-FR" dirty="0" err="1" smtClean="0"/>
              <a:t>wars</a:t>
            </a:r>
            <a:endParaRPr lang="fr-FR" dirty="0" smtClean="0"/>
          </a:p>
          <a:p>
            <a:r>
              <a:rPr lang="fr-FR" dirty="0" err="1" smtClean="0"/>
              <a:t>Army</a:t>
            </a:r>
            <a:r>
              <a:rPr lang="fr-FR" dirty="0" smtClean="0"/>
              <a:t> (</a:t>
            </a:r>
            <a:r>
              <a:rPr lang="fr-FR" dirty="0" err="1" smtClean="0"/>
              <a:t>India</a:t>
            </a:r>
            <a:r>
              <a:rPr lang="fr-FR" dirty="0" smtClean="0"/>
              <a:t>; Palestine); </a:t>
            </a:r>
            <a:r>
              <a:rPr lang="fr-FR" dirty="0" err="1" smtClean="0"/>
              <a:t>Airforce</a:t>
            </a:r>
            <a:r>
              <a:rPr lang="fr-FR" dirty="0" smtClean="0"/>
              <a:t> (Germany); </a:t>
            </a:r>
            <a:r>
              <a:rPr lang="fr-FR" dirty="0" err="1" smtClean="0"/>
              <a:t>Navy</a:t>
            </a:r>
            <a:r>
              <a:rPr lang="fr-FR" dirty="0" smtClean="0"/>
              <a:t> (Pacific)</a:t>
            </a:r>
          </a:p>
          <a:p>
            <a:r>
              <a:rPr lang="fr-FR" dirty="0" smtClean="0"/>
              <a:t>B &amp; </a:t>
            </a:r>
            <a:r>
              <a:rPr lang="fr-FR" dirty="0" err="1" smtClean="0"/>
              <a:t>Ch</a:t>
            </a:r>
            <a:r>
              <a:rPr lang="fr-FR" dirty="0" smtClean="0"/>
              <a:t> - No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UK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compete</a:t>
            </a:r>
            <a:r>
              <a:rPr lang="fr-FR" dirty="0" smtClean="0"/>
              <a:t> vs G, J and </a:t>
            </a:r>
            <a:r>
              <a:rPr lang="fr-FR" dirty="0" err="1" smtClean="0"/>
              <a:t>Italy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23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French </a:t>
            </a:r>
            <a:r>
              <a:rPr lang="fr-FR" dirty="0" err="1" smtClean="0"/>
              <a:t>decline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583" y="1828800"/>
            <a:ext cx="8075084" cy="4743450"/>
          </a:xfrm>
        </p:spPr>
        <p:txBody>
          <a:bodyPr>
            <a:normAutofit/>
          </a:bodyPr>
          <a:lstStyle/>
          <a:p>
            <a:r>
              <a:rPr lang="fr-FR" dirty="0"/>
              <a:t>Adamthwaite; </a:t>
            </a:r>
            <a:r>
              <a:rPr lang="fr-FR" i="1" dirty="0"/>
              <a:t>Grandeur and </a:t>
            </a:r>
            <a:r>
              <a:rPr lang="fr-FR" i="1" dirty="0" err="1"/>
              <a:t>Misery</a:t>
            </a:r>
            <a:endParaRPr lang="fr-FR" i="1" dirty="0"/>
          </a:p>
          <a:p>
            <a:r>
              <a:rPr lang="fr-FR" dirty="0" smtClean="0"/>
              <a:t>US </a:t>
            </a:r>
            <a:r>
              <a:rPr lang="fr-FR" dirty="0" err="1" smtClean="0"/>
              <a:t>school</a:t>
            </a:r>
            <a:r>
              <a:rPr lang="fr-FR" dirty="0" smtClean="0"/>
              <a:t> – </a:t>
            </a:r>
            <a:r>
              <a:rPr lang="fr-FR" dirty="0" err="1" smtClean="0"/>
              <a:t>Shuker</a:t>
            </a:r>
            <a:r>
              <a:rPr lang="fr-FR" dirty="0" smtClean="0"/>
              <a:t>; McDougall; Marks</a:t>
            </a:r>
          </a:p>
          <a:p>
            <a:r>
              <a:rPr lang="fr-FR" dirty="0" smtClean="0"/>
              <a:t>WWI </a:t>
            </a:r>
            <a:r>
              <a:rPr lang="fr-FR" dirty="0" err="1" smtClean="0"/>
              <a:t>impoverished</a:t>
            </a:r>
            <a:r>
              <a:rPr lang="fr-FR" dirty="0" smtClean="0"/>
              <a:t> UK &amp; F – 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debts</a:t>
            </a:r>
            <a:r>
              <a:rPr lang="fr-FR" dirty="0" smtClean="0"/>
              <a:t>; </a:t>
            </a:r>
            <a:r>
              <a:rPr lang="fr-FR" dirty="0" err="1" smtClean="0"/>
              <a:t>markets</a:t>
            </a:r>
            <a:r>
              <a:rPr lang="fr-FR" dirty="0" smtClean="0"/>
              <a:t> </a:t>
            </a:r>
            <a:r>
              <a:rPr lang="fr-FR" dirty="0" err="1" smtClean="0"/>
              <a:t>lost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priority</a:t>
            </a:r>
            <a:r>
              <a:rPr lang="fr-FR" dirty="0"/>
              <a:t> </a:t>
            </a:r>
            <a:r>
              <a:rPr lang="fr-FR" dirty="0" smtClean="0"/>
              <a:t>BUT US </a:t>
            </a:r>
            <a:r>
              <a:rPr lang="fr-FR" dirty="0" err="1" smtClean="0"/>
              <a:t>isolationism</a:t>
            </a:r>
            <a:r>
              <a:rPr lang="fr-FR" dirty="0" smtClean="0"/>
              <a:t> post PPC </a:t>
            </a:r>
          </a:p>
          <a:p>
            <a:r>
              <a:rPr lang="fr-FR" dirty="0" smtClean="0"/>
              <a:t>Young; </a:t>
            </a:r>
            <a:r>
              <a:rPr lang="fr-FR" i="1" dirty="0" smtClean="0"/>
              <a:t>In Command of France</a:t>
            </a:r>
          </a:p>
          <a:p>
            <a:r>
              <a:rPr lang="fr-FR" dirty="0" err="1" smtClean="0"/>
              <a:t>Rigid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</a:t>
            </a:r>
            <a:r>
              <a:rPr lang="fr-FR" dirty="0" err="1" smtClean="0"/>
              <a:t>attritional</a:t>
            </a:r>
            <a:r>
              <a:rPr lang="fr-FR" dirty="0" smtClean="0"/>
              <a:t> </a:t>
            </a:r>
            <a:r>
              <a:rPr lang="fr-FR" dirty="0" err="1" smtClean="0"/>
              <a:t>war</a:t>
            </a:r>
            <a:r>
              <a:rPr lang="fr-FR" dirty="0" smtClean="0"/>
              <a:t> planning</a:t>
            </a:r>
          </a:p>
          <a:p>
            <a:r>
              <a:rPr lang="fr-FR" dirty="0" err="1" smtClean="0"/>
              <a:t>Couldn’t</a:t>
            </a:r>
            <a:r>
              <a:rPr lang="fr-FR" dirty="0" smtClean="0"/>
              <a:t> </a:t>
            </a:r>
            <a:r>
              <a:rPr lang="fr-FR" dirty="0" err="1" smtClean="0"/>
              <a:t>respond</a:t>
            </a:r>
            <a:r>
              <a:rPr lang="fr-FR" dirty="0" smtClean="0"/>
              <a:t> to </a:t>
            </a:r>
            <a:r>
              <a:rPr lang="fr-FR" dirty="0" err="1" smtClean="0"/>
              <a:t>rapid</a:t>
            </a:r>
            <a:r>
              <a:rPr lang="fr-FR" dirty="0" smtClean="0"/>
              <a:t> </a:t>
            </a:r>
            <a:r>
              <a:rPr lang="fr-FR" dirty="0" err="1" smtClean="0"/>
              <a:t>devs</a:t>
            </a:r>
            <a:r>
              <a:rPr lang="fr-FR" dirty="0" smtClean="0"/>
              <a:t> of AH’s FP (</a:t>
            </a:r>
            <a:r>
              <a:rPr lang="fr-FR" dirty="0" err="1" smtClean="0"/>
              <a:t>Rhineland</a:t>
            </a:r>
            <a:r>
              <a:rPr lang="fr-FR" dirty="0" smtClean="0"/>
              <a:t> on)</a:t>
            </a:r>
          </a:p>
          <a:p>
            <a:r>
              <a:rPr lang="fr-FR" dirty="0" err="1" smtClean="0"/>
              <a:t>Needed</a:t>
            </a:r>
            <a:r>
              <a:rPr lang="fr-FR" dirty="0" smtClean="0"/>
              <a:t> UK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backed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BUT UK </a:t>
            </a:r>
            <a:r>
              <a:rPr lang="fr-FR" dirty="0" err="1" smtClean="0"/>
              <a:t>couldn’t</a:t>
            </a:r>
            <a:r>
              <a:rPr lang="fr-FR" dirty="0" smtClean="0"/>
              <a:t> help v </a:t>
            </a:r>
            <a:r>
              <a:rPr lang="fr-FR" dirty="0" err="1" smtClean="0"/>
              <a:t>much</a:t>
            </a:r>
            <a:r>
              <a:rPr lang="fr-FR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336921669"/>
      </p:ext>
    </p:extLst>
  </p:cSld>
  <p:clrMapOvr>
    <a:masterClrMapping/>
  </p:clrMapOvr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985</TotalTime>
  <Words>707</Words>
  <Application>Microsoft Office PowerPoint</Application>
  <PresentationFormat>Affichage à l'écran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Trebuchet MS</vt:lpstr>
      <vt:lpstr>Wingdings 2</vt:lpstr>
      <vt:lpstr>Révolution</vt:lpstr>
      <vt:lpstr>Appeasement : Historiography</vt:lpstr>
      <vt:lpstr>Post-war stance</vt:lpstr>
      <vt:lpstr>Post-war analysis</vt:lpstr>
      <vt:lpstr>1950s-60s condemnation</vt:lpstr>
      <vt:lpstr>Taylor’s watershed – 1961; 1964</vt:lpstr>
      <vt:lpstr>Post Taylor appeasement debate</vt:lpstr>
      <vt:lpstr>Reassessment of appeasement</vt:lpstr>
      <vt:lpstr>UK decline</vt:lpstr>
      <vt:lpstr>French decline</vt:lpstr>
      <vt:lpstr>Rise of USSR</vt:lpstr>
      <vt:lpstr>Impact on Appeasement studies</vt:lpstr>
      <vt:lpstr>Assessment of Appeasement</vt:lpstr>
    </vt:vector>
  </TitlesOfParts>
  <Company>Collège Champittet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Appeasement : Historiography</dc:title>
  <dc:creator>Roland Lomenech</dc:creator>
  <cp:lastModifiedBy>James Cormick</cp:lastModifiedBy>
  <cp:revision>15</cp:revision>
  <dcterms:created xsi:type="dcterms:W3CDTF">2015-06-07T07:05:15Z</dcterms:created>
  <dcterms:modified xsi:type="dcterms:W3CDTF">2015-06-08T12:45:37Z</dcterms:modified>
</cp:coreProperties>
</file>