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580"/>
  </p:normalViewPr>
  <p:slideViewPr>
    <p:cSldViewPr>
      <p:cViewPr varScale="1">
        <p:scale>
          <a:sx n="121" d="100"/>
          <a:sy n="121" d="100"/>
        </p:scale>
        <p:origin x="1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749B5-C904-1B4B-A4E6-948F4A8F30F5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6CE42-FF2C-7E45-9776-B32C5D7D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4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96D7D-4FDE-0B4C-AFBA-A71567A9D577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E7F4E-3124-3446-B351-9BFF41B0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23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73B48-6FC5-D44C-A53C-9E0275E785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8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H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1AB6D5-F047-4DBD-A5C3-E5820FD332C4}" type="datetimeFigureOut">
              <a:rPr lang="fr-CH" smtClean="0"/>
              <a:t>12.10.21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 flipV="1">
            <a:off x="3779912" y="5301208"/>
            <a:ext cx="1872208" cy="72008"/>
          </a:xfrm>
        </p:spPr>
        <p:txBody>
          <a:bodyPr>
            <a:normAutofit fontScale="25000" lnSpcReduction="20000"/>
          </a:bodyPr>
          <a:lstStyle/>
          <a:p>
            <a:endParaRPr lang="fr-CH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Truth?</a:t>
            </a:r>
            <a:br>
              <a:rPr lang="fr-CH" dirty="0" smtClean="0"/>
            </a:br>
            <a:endParaRPr lang="fr-CH" sz="36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exists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137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Cheese fondue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eaten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white </a:t>
            </a:r>
            <a:r>
              <a:rPr lang="fr-CH" dirty="0" err="1" smtClean="0"/>
              <a:t>wine</a:t>
            </a:r>
            <a:r>
              <a:rPr lang="fr-CH" dirty="0" smtClean="0"/>
              <a:t> or warm </a:t>
            </a:r>
            <a:r>
              <a:rPr lang="fr-CH" dirty="0" err="1" smtClean="0"/>
              <a:t>tea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516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Donald </a:t>
            </a:r>
            <a:r>
              <a:rPr lang="fr-CH" dirty="0" err="1" smtClean="0"/>
              <a:t>Trump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win</a:t>
            </a:r>
            <a:r>
              <a:rPr lang="fr-CH" dirty="0" smtClean="0"/>
              <a:t> a </a:t>
            </a:r>
            <a:r>
              <a:rPr lang="fr-CH" dirty="0" smtClean="0"/>
              <a:t>3rd</a:t>
            </a:r>
            <a:r>
              <a:rPr lang="fr-CH" dirty="0" smtClean="0"/>
              <a:t> </a:t>
            </a:r>
            <a:r>
              <a:rPr lang="fr-CH" dirty="0" err="1" smtClean="0"/>
              <a:t>term</a:t>
            </a:r>
            <a:r>
              <a:rPr lang="fr-CH" dirty="0" smtClean="0"/>
              <a:t> as US </a:t>
            </a:r>
            <a:r>
              <a:rPr lang="fr-CH" dirty="0" err="1" smtClean="0"/>
              <a:t>President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364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Teenager`s </a:t>
            </a:r>
            <a:r>
              <a:rPr lang="fr-CH" dirty="0" err="1" smtClean="0"/>
              <a:t>brains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to </a:t>
            </a:r>
            <a:r>
              <a:rPr lang="fr-CH" dirty="0" err="1" smtClean="0"/>
              <a:t>function</a:t>
            </a:r>
            <a:r>
              <a:rPr lang="fr-CH" dirty="0" smtClean="0"/>
              <a:t> at a </a:t>
            </a:r>
            <a:r>
              <a:rPr lang="fr-CH" dirty="0" err="1" smtClean="0"/>
              <a:t>higher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10 </a:t>
            </a:r>
            <a:r>
              <a:rPr lang="fr-CH" dirty="0" err="1" smtClean="0"/>
              <a:t>am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8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Alcohol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makes</a:t>
            </a:r>
            <a:r>
              <a:rPr lang="fr-CH" dirty="0" smtClean="0"/>
              <a:t> for a good night out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28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fr-CH" dirty="0" err="1" smtClean="0"/>
              <a:t>share</a:t>
            </a:r>
            <a:r>
              <a:rPr lang="fr-CH" dirty="0" smtClean="0"/>
              <a:t> </a:t>
            </a:r>
            <a:r>
              <a:rPr lang="fr-CH" dirty="0" err="1" smtClean="0"/>
              <a:t>your</a:t>
            </a:r>
            <a:r>
              <a:rPr lang="fr-CH" dirty="0" smtClean="0"/>
              <a:t> </a:t>
            </a:r>
            <a:r>
              <a:rPr lang="fr-CH" dirty="0" err="1" smtClean="0"/>
              <a:t>answers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others</a:t>
            </a:r>
            <a:endParaRPr lang="fr-CH" dirty="0" smtClean="0"/>
          </a:p>
          <a:p>
            <a:r>
              <a:rPr lang="mr-IN" dirty="0" smtClean="0"/>
              <a:t>…</a:t>
            </a:r>
            <a:r>
              <a:rPr lang="fr-CH" dirty="0" smtClean="0"/>
              <a:t>are all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answers</a:t>
            </a:r>
            <a:r>
              <a:rPr lang="fr-CH" dirty="0" smtClean="0"/>
              <a:t> the </a:t>
            </a:r>
            <a:r>
              <a:rPr lang="fr-CH" dirty="0" err="1" smtClean="0"/>
              <a:t>same</a:t>
            </a:r>
            <a:r>
              <a:rPr lang="fr-CH" dirty="0" smtClean="0"/>
              <a:t>?</a:t>
            </a:r>
          </a:p>
          <a:p>
            <a:r>
              <a:rPr lang="fr-CH" dirty="0" smtClean="0"/>
              <a:t>NO!</a:t>
            </a:r>
          </a:p>
          <a:p>
            <a:r>
              <a:rPr lang="fr-CH" dirty="0" smtClean="0"/>
              <a:t>So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as </a:t>
            </a:r>
            <a:r>
              <a:rPr lang="fr-CH" dirty="0" err="1" smtClean="0"/>
              <a:t>true</a:t>
            </a:r>
            <a:r>
              <a:rPr lang="fr-CH" dirty="0" smtClean="0"/>
              <a:t> </a:t>
            </a:r>
            <a:r>
              <a:rPr lang="fr-CH" dirty="0" err="1" smtClean="0"/>
              <a:t>differs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person</a:t>
            </a:r>
            <a:r>
              <a:rPr lang="fr-CH" dirty="0" smtClean="0"/>
              <a:t> to </a:t>
            </a:r>
            <a:r>
              <a:rPr lang="fr-CH" dirty="0" err="1" smtClean="0"/>
              <a:t>person</a:t>
            </a:r>
            <a:endParaRPr lang="fr-CH" dirty="0" smtClean="0"/>
          </a:p>
          <a:p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to do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mr-IN" dirty="0" smtClean="0"/>
              <a:t>…</a:t>
            </a:r>
            <a:r>
              <a:rPr lang="fr-CH" dirty="0"/>
              <a:t>add extra </a:t>
            </a:r>
            <a:r>
              <a:rPr lang="fr-CH" dirty="0" err="1"/>
              <a:t>theories</a:t>
            </a:r>
            <a:r>
              <a:rPr lang="fr-CH" dirty="0"/>
              <a:t> of </a:t>
            </a:r>
            <a:r>
              <a:rPr lang="fr-CH" dirty="0" err="1" smtClean="0"/>
              <a:t>truth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theories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people use </a:t>
            </a:r>
            <a:r>
              <a:rPr lang="fr-CH" dirty="0" err="1" smtClean="0"/>
              <a:t>dependent</a:t>
            </a:r>
            <a:r>
              <a:rPr lang="fr-CH" dirty="0" smtClean="0"/>
              <a:t> on how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</a:t>
            </a:r>
            <a:r>
              <a:rPr lang="fr-CH" dirty="0" err="1" smtClean="0"/>
              <a:t>truth</a:t>
            </a:r>
            <a:r>
              <a:rPr lang="fr-CH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21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9/11 </a:t>
            </a:r>
            <a:r>
              <a:rPr lang="fr-CH" dirty="0" err="1" smtClean="0"/>
              <a:t>was</a:t>
            </a:r>
            <a:r>
              <a:rPr lang="fr-CH" dirty="0" smtClean="0"/>
              <a:t> the direct </a:t>
            </a:r>
            <a:r>
              <a:rPr lang="fr-CH" dirty="0" err="1" smtClean="0"/>
              <a:t>result</a:t>
            </a:r>
            <a:r>
              <a:rPr lang="fr-CH" dirty="0" smtClean="0"/>
              <a:t> of CIA </a:t>
            </a:r>
            <a:r>
              <a:rPr lang="fr-CH" dirty="0" err="1" smtClean="0"/>
              <a:t>involvement</a:t>
            </a:r>
            <a:r>
              <a:rPr lang="fr-CH" dirty="0" smtClean="0"/>
              <a:t> in the Afghan </a:t>
            </a:r>
            <a:r>
              <a:rPr lang="fr-CH" dirty="0" err="1" smtClean="0"/>
              <a:t>War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270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Switzerland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not </a:t>
            </a:r>
            <a:r>
              <a:rPr lang="fr-CH" dirty="0" err="1" smtClean="0"/>
              <a:t>discriminate</a:t>
            </a:r>
            <a:r>
              <a:rPr lang="fr-CH" dirty="0" smtClean="0"/>
              <a:t> on the basis of race or religion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530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2 + 2 = 4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44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exists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086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truth</a:t>
            </a:r>
            <a:r>
              <a:rPr lang="fr-CH" dirty="0" smtClean="0"/>
              <a:t>????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slide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will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contain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statement</a:t>
            </a:r>
            <a:endParaRPr lang="fr-CH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What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is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your</a:t>
            </a:r>
            <a:r>
              <a:rPr lang="fr-CH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reaction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to the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statement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?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untrue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fr-CH" dirty="0">
              <a:latin typeface="Arial" charset="0"/>
              <a:ea typeface="Arial" charset="0"/>
              <a:cs typeface="Arial" charset="0"/>
            </a:endParaRPr>
          </a:p>
          <a:p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If ’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’,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which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theory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truth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have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used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untrue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which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theory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would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have to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be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used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by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someone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who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believed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it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be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You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will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have a minute or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so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for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topic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which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theory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truth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best matches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your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answers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overall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..?</a:t>
            </a:r>
          </a:p>
          <a:p>
            <a:endParaRPr lang="fr-CH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How do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see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truth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What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use to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establish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dirty="0" err="1" smtClean="0">
                <a:latin typeface="Arial" charset="0"/>
                <a:ea typeface="Arial" charset="0"/>
                <a:cs typeface="Arial" charset="0"/>
              </a:rPr>
              <a:t>truth</a:t>
            </a:r>
            <a:r>
              <a:rPr lang="fr-CH" dirty="0" smtClean="0">
                <a:latin typeface="Arial" charset="0"/>
                <a:ea typeface="Arial" charset="0"/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	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Cheese fondue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eaten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white </a:t>
            </a:r>
            <a:r>
              <a:rPr lang="fr-CH" dirty="0" err="1" smtClean="0"/>
              <a:t>wine</a:t>
            </a:r>
            <a:r>
              <a:rPr lang="fr-CH" dirty="0" smtClean="0"/>
              <a:t> or warm </a:t>
            </a:r>
            <a:r>
              <a:rPr lang="fr-CH" dirty="0" err="1" smtClean="0"/>
              <a:t>tea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804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Donald </a:t>
            </a:r>
            <a:r>
              <a:rPr lang="fr-CH" dirty="0" err="1" smtClean="0"/>
              <a:t>Trump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win</a:t>
            </a:r>
            <a:r>
              <a:rPr lang="fr-CH" dirty="0" smtClean="0"/>
              <a:t> a </a:t>
            </a:r>
            <a:r>
              <a:rPr lang="fr-CH" dirty="0" smtClean="0"/>
              <a:t>3rd</a:t>
            </a:r>
            <a:r>
              <a:rPr lang="fr-CH" dirty="0" smtClean="0"/>
              <a:t> </a:t>
            </a:r>
            <a:r>
              <a:rPr lang="fr-CH" dirty="0" err="1" smtClean="0"/>
              <a:t>term</a:t>
            </a:r>
            <a:r>
              <a:rPr lang="fr-CH" dirty="0" smtClean="0"/>
              <a:t> as US </a:t>
            </a:r>
            <a:r>
              <a:rPr lang="fr-CH" dirty="0" err="1" smtClean="0"/>
              <a:t>President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658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Teenager`s </a:t>
            </a:r>
            <a:r>
              <a:rPr lang="fr-CH" dirty="0" err="1" smtClean="0"/>
              <a:t>brains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to </a:t>
            </a:r>
            <a:r>
              <a:rPr lang="fr-CH" dirty="0" err="1" smtClean="0"/>
              <a:t>function</a:t>
            </a:r>
            <a:r>
              <a:rPr lang="fr-CH" dirty="0" smtClean="0"/>
              <a:t> at a </a:t>
            </a:r>
            <a:r>
              <a:rPr lang="fr-CH" dirty="0" err="1" smtClean="0"/>
              <a:t>higher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10 </a:t>
            </a:r>
            <a:r>
              <a:rPr lang="fr-CH" dirty="0" err="1" smtClean="0"/>
              <a:t>am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341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Alcohol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makes</a:t>
            </a:r>
            <a:r>
              <a:rPr lang="fr-CH" dirty="0" smtClean="0"/>
              <a:t> for a good night out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840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 those </a:t>
            </a:r>
            <a:r>
              <a:rPr lang="en-US" dirty="0" err="1" smtClean="0"/>
              <a:t>statemenst</a:t>
            </a:r>
            <a:r>
              <a:rPr lang="en-US" dirty="0" smtClean="0"/>
              <a:t> which are a bit</a:t>
            </a:r>
            <a:r>
              <a:rPr lang="mr-IN" dirty="0" smtClean="0"/>
              <a:t>…</a:t>
            </a:r>
            <a:r>
              <a:rPr lang="fr-CH" dirty="0" err="1" smtClean="0"/>
              <a:t>sciencey</a:t>
            </a:r>
            <a:endParaRPr lang="fr-CH" dirty="0" smtClean="0"/>
          </a:p>
          <a:p>
            <a:r>
              <a:rPr lang="fr-CH" dirty="0" err="1" smtClean="0"/>
              <a:t>Which</a:t>
            </a:r>
            <a:r>
              <a:rPr lang="fr-CH" dirty="0" smtClean="0"/>
              <a:t> of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statements</a:t>
            </a:r>
            <a:r>
              <a:rPr lang="fr-CH" dirty="0" smtClean="0"/>
              <a:t> </a:t>
            </a:r>
            <a:r>
              <a:rPr lang="fr-CH" dirty="0" err="1" smtClean="0"/>
              <a:t>involve</a:t>
            </a:r>
            <a:r>
              <a:rPr lang="fr-CH" dirty="0" smtClean="0"/>
              <a:t> the use of </a:t>
            </a:r>
            <a:r>
              <a:rPr lang="fr-CH" dirty="0" err="1" smtClean="0"/>
              <a:t>experimentation</a:t>
            </a:r>
            <a:r>
              <a:rPr lang="fr-CH" dirty="0" smtClean="0"/>
              <a:t>, </a:t>
            </a:r>
            <a:r>
              <a:rPr lang="fr-CH" dirty="0" err="1" smtClean="0"/>
              <a:t>seek</a:t>
            </a:r>
            <a:r>
              <a:rPr lang="fr-CH" dirty="0" smtClean="0"/>
              <a:t> to </a:t>
            </a:r>
            <a:r>
              <a:rPr lang="fr-CH" dirty="0" err="1" smtClean="0"/>
              <a:t>explain</a:t>
            </a:r>
            <a:r>
              <a:rPr lang="fr-CH" dirty="0" smtClean="0"/>
              <a:t> nature or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biological</a:t>
            </a:r>
            <a:r>
              <a:rPr lang="fr-CH" dirty="0" smtClean="0"/>
              <a:t> </a:t>
            </a:r>
            <a:r>
              <a:rPr lang="fr-CH" dirty="0" err="1" smtClean="0"/>
              <a:t>processes</a:t>
            </a:r>
            <a:r>
              <a:rPr lang="fr-CH" dirty="0" smtClean="0"/>
              <a:t>?</a:t>
            </a:r>
          </a:p>
          <a:p>
            <a:endParaRPr lang="fr-CH" dirty="0"/>
          </a:p>
          <a:p>
            <a:r>
              <a:rPr lang="fr-CH" dirty="0" err="1" smtClean="0"/>
              <a:t>Then</a:t>
            </a:r>
            <a:r>
              <a:rPr lang="fr-CH" dirty="0" smtClean="0"/>
              <a:t>, look </a:t>
            </a:r>
            <a:r>
              <a:rPr lang="fr-CH" dirty="0" err="1" smtClean="0"/>
              <a:t>again</a:t>
            </a:r>
            <a:r>
              <a:rPr lang="fr-CH" dirty="0" smtClean="0"/>
              <a:t> at the </a:t>
            </a:r>
            <a:r>
              <a:rPr lang="fr-CH" dirty="0" err="1" smtClean="0"/>
              <a:t>theories</a:t>
            </a:r>
            <a:r>
              <a:rPr lang="fr-CH" dirty="0" smtClean="0"/>
              <a:t> of </a:t>
            </a:r>
            <a:r>
              <a:rPr lang="fr-CH" dirty="0" err="1" smtClean="0"/>
              <a:t>truth</a:t>
            </a:r>
            <a:r>
              <a:rPr lang="fr-CH" dirty="0" smtClean="0"/>
              <a:t> </a:t>
            </a:r>
            <a:r>
              <a:rPr lang="fr-CH" dirty="0" err="1" smtClean="0"/>
              <a:t>you</a:t>
            </a:r>
            <a:r>
              <a:rPr lang="fr-CH" dirty="0" smtClean="0"/>
              <a:t> have </a:t>
            </a:r>
            <a:r>
              <a:rPr lang="fr-CH" dirty="0" err="1" smtClean="0"/>
              <a:t>said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possible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used</a:t>
            </a:r>
            <a:r>
              <a:rPr lang="fr-CH" dirty="0" smtClean="0"/>
              <a:t> for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statement</a:t>
            </a:r>
            <a:endParaRPr lang="fr-CH" dirty="0" smtClean="0"/>
          </a:p>
          <a:p>
            <a:r>
              <a:rPr lang="fr-CH" dirty="0" smtClean="0"/>
              <a:t>Put a question mark </a:t>
            </a:r>
            <a:r>
              <a:rPr lang="fr-CH" dirty="0" err="1" smtClean="0"/>
              <a:t>next</a:t>
            </a:r>
            <a:r>
              <a:rPr lang="fr-CH" dirty="0" smtClean="0"/>
              <a:t> to the </a:t>
            </a:r>
            <a:r>
              <a:rPr lang="fr-CH" dirty="0" err="1" smtClean="0"/>
              <a:t>ones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for </a:t>
            </a:r>
            <a:r>
              <a:rPr lang="fr-CH" dirty="0" err="1" smtClean="0"/>
              <a:t>you</a:t>
            </a:r>
            <a:r>
              <a:rPr lang="fr-CH" dirty="0" smtClean="0"/>
              <a:t> </a:t>
            </a:r>
            <a:r>
              <a:rPr lang="fr-CH" dirty="0" err="1" smtClean="0"/>
              <a:t>don’t</a:t>
            </a:r>
            <a:r>
              <a:rPr lang="fr-CH" dirty="0" smtClean="0"/>
              <a:t> </a:t>
            </a:r>
            <a:r>
              <a:rPr lang="fr-CH" dirty="0" err="1" smtClean="0"/>
              <a:t>really</a:t>
            </a:r>
            <a:r>
              <a:rPr lang="fr-CH" dirty="0" smtClean="0"/>
              <a:t> </a:t>
            </a:r>
            <a:r>
              <a:rPr lang="fr-CH" dirty="0" err="1" smtClean="0"/>
              <a:t>convince</a:t>
            </a:r>
            <a:r>
              <a:rPr lang="fr-CH" dirty="0" smtClean="0"/>
              <a:t>, </a:t>
            </a:r>
            <a:r>
              <a:rPr lang="fr-CH" dirty="0" err="1" smtClean="0"/>
              <a:t>would</a:t>
            </a:r>
            <a:r>
              <a:rPr lang="fr-CH" dirty="0" smtClean="0"/>
              <a:t>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leave</a:t>
            </a:r>
            <a:r>
              <a:rPr lang="fr-CH" dirty="0" smtClean="0"/>
              <a:t> the </a:t>
            </a:r>
            <a:r>
              <a:rPr lang="fr-CH" dirty="0" err="1" smtClean="0"/>
              <a:t>statement</a:t>
            </a:r>
            <a:r>
              <a:rPr lang="fr-CH" dirty="0" smtClean="0"/>
              <a:t> as </a:t>
            </a:r>
            <a:r>
              <a:rPr lang="fr-CH" dirty="0" err="1" smtClean="0"/>
              <a:t>possibly</a:t>
            </a:r>
            <a:r>
              <a:rPr lang="fr-CH" dirty="0" smtClean="0"/>
              <a:t> </a:t>
            </a:r>
            <a:r>
              <a:rPr lang="fr-CH" dirty="0" err="1" smtClean="0"/>
              <a:t>untrue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9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9/11 </a:t>
            </a:r>
            <a:r>
              <a:rPr lang="fr-CH" dirty="0" err="1" smtClean="0"/>
              <a:t>was</a:t>
            </a:r>
            <a:r>
              <a:rPr lang="fr-CH" dirty="0" smtClean="0"/>
              <a:t> the direct </a:t>
            </a:r>
            <a:r>
              <a:rPr lang="fr-CH" dirty="0" err="1" smtClean="0"/>
              <a:t>result</a:t>
            </a:r>
            <a:r>
              <a:rPr lang="fr-CH" dirty="0" smtClean="0"/>
              <a:t> of CIA </a:t>
            </a:r>
            <a:r>
              <a:rPr lang="fr-CH" dirty="0" err="1" smtClean="0"/>
              <a:t>involvement</a:t>
            </a:r>
            <a:r>
              <a:rPr lang="fr-CH" dirty="0" smtClean="0"/>
              <a:t> in the Afghan </a:t>
            </a:r>
            <a:r>
              <a:rPr lang="fr-CH" dirty="0" err="1" smtClean="0"/>
              <a:t>War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78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Switzerland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not </a:t>
            </a:r>
            <a:r>
              <a:rPr lang="fr-CH" dirty="0" err="1" smtClean="0"/>
              <a:t>discriminate</a:t>
            </a:r>
            <a:r>
              <a:rPr lang="fr-CH" dirty="0" smtClean="0"/>
              <a:t> on the basis of race or religion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939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2+2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exists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725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/>
              <a:t>Cheese fondue </a:t>
            </a:r>
            <a:r>
              <a:rPr lang="fr-CH" dirty="0" err="1"/>
              <a:t>should</a:t>
            </a:r>
            <a:r>
              <a:rPr lang="fr-CH" dirty="0"/>
              <a:t> </a:t>
            </a:r>
            <a:r>
              <a:rPr lang="fr-CH" dirty="0" err="1"/>
              <a:t>only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eaten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white </a:t>
            </a:r>
            <a:r>
              <a:rPr lang="fr-CH" dirty="0" err="1"/>
              <a:t>wine</a:t>
            </a:r>
            <a:r>
              <a:rPr lang="fr-CH" dirty="0"/>
              <a:t> or warm </a:t>
            </a:r>
            <a:r>
              <a:rPr lang="fr-CH" dirty="0" err="1"/>
              <a:t>tea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Correspondence Theory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orrespondence </a:t>
            </a:r>
            <a:r>
              <a:rPr lang="en-US" dirty="0"/>
              <a:t>theory of truth asks whether the proposition matches up to what we know through our </a:t>
            </a:r>
            <a:r>
              <a:rPr lang="en-US" dirty="0" smtClean="0"/>
              <a:t>senses</a:t>
            </a:r>
          </a:p>
          <a:p>
            <a:r>
              <a:rPr lang="en-US" dirty="0" smtClean="0"/>
              <a:t>Empiricism, use of experience and sense data</a:t>
            </a:r>
          </a:p>
          <a:p>
            <a:r>
              <a:rPr lang="en-US" i="1" dirty="0" smtClean="0"/>
              <a:t>a posteriori </a:t>
            </a:r>
            <a:r>
              <a:rPr lang="en-US" dirty="0" smtClean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14394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Donald </a:t>
            </a:r>
            <a:r>
              <a:rPr lang="fr-CH" dirty="0" err="1" smtClean="0"/>
              <a:t>Trump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win</a:t>
            </a:r>
            <a:r>
              <a:rPr lang="fr-CH" dirty="0" smtClean="0"/>
              <a:t> a </a:t>
            </a:r>
            <a:r>
              <a:rPr lang="fr-CH" dirty="0" smtClean="0"/>
              <a:t>3rd</a:t>
            </a:r>
            <a:r>
              <a:rPr lang="fr-CH" dirty="0" smtClean="0"/>
              <a:t> </a:t>
            </a:r>
            <a:r>
              <a:rPr lang="fr-CH" dirty="0" err="1" smtClean="0"/>
              <a:t>term</a:t>
            </a:r>
            <a:r>
              <a:rPr lang="fr-CH" dirty="0" smtClean="0"/>
              <a:t> as US </a:t>
            </a:r>
            <a:r>
              <a:rPr lang="fr-CH" dirty="0" err="1" smtClean="0"/>
              <a:t>President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63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990656" cy="1752600"/>
          </a:xfrm>
        </p:spPr>
        <p:txBody>
          <a:bodyPr>
            <a:normAutofit fontScale="90000"/>
          </a:bodyPr>
          <a:lstStyle/>
          <a:p>
            <a:r>
              <a:rPr lang="fr-CH" dirty="0"/>
              <a:t>Teenager`s </a:t>
            </a:r>
            <a:r>
              <a:rPr lang="fr-CH" dirty="0" err="1"/>
              <a:t>brains</a:t>
            </a:r>
            <a:r>
              <a:rPr lang="fr-CH" dirty="0"/>
              <a:t> </a:t>
            </a:r>
            <a:r>
              <a:rPr lang="fr-CH" dirty="0" err="1"/>
              <a:t>only</a:t>
            </a:r>
            <a:r>
              <a:rPr lang="fr-CH" dirty="0"/>
              <a:t> </a:t>
            </a:r>
            <a:r>
              <a:rPr lang="fr-CH" dirty="0" err="1"/>
              <a:t>start</a:t>
            </a:r>
            <a:r>
              <a:rPr lang="fr-CH" dirty="0"/>
              <a:t> to </a:t>
            </a:r>
            <a:r>
              <a:rPr lang="fr-CH" dirty="0" err="1"/>
              <a:t>function</a:t>
            </a:r>
            <a:r>
              <a:rPr lang="fr-CH" dirty="0"/>
              <a:t> at a </a:t>
            </a:r>
            <a:r>
              <a:rPr lang="fr-CH" dirty="0" err="1"/>
              <a:t>higher</a:t>
            </a:r>
            <a:r>
              <a:rPr lang="fr-CH" dirty="0"/>
              <a:t> </a:t>
            </a:r>
            <a:r>
              <a:rPr lang="fr-CH" dirty="0" err="1"/>
              <a:t>level</a:t>
            </a:r>
            <a:r>
              <a:rPr lang="fr-CH" dirty="0"/>
              <a:t> </a:t>
            </a:r>
            <a:r>
              <a:rPr lang="fr-CH" dirty="0" err="1"/>
              <a:t>after</a:t>
            </a:r>
            <a:r>
              <a:rPr lang="fr-CH" dirty="0"/>
              <a:t> 10 </a:t>
            </a:r>
            <a:r>
              <a:rPr lang="fr-CH" dirty="0" err="1"/>
              <a:t>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CH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Alcohol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makes</a:t>
            </a:r>
            <a:r>
              <a:rPr lang="fr-CH" dirty="0" smtClean="0"/>
              <a:t> for a good night out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064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Those more </a:t>
            </a:r>
            <a:r>
              <a:rPr lang="en-US" dirty="0" err="1" smtClean="0"/>
              <a:t>sciencey</a:t>
            </a:r>
            <a:r>
              <a:rPr lang="en-US" dirty="0" smtClean="0"/>
              <a:t> statements seem to attract more theories of truth that can be seen to give definite answers, that reveal ‘truth’</a:t>
            </a:r>
          </a:p>
          <a:p>
            <a:r>
              <a:rPr lang="en-US" dirty="0"/>
              <a:t>Therefore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Regardless of the different ways one sees what is true, knowledge arrived at by science can be seen to be true no matter your way of thinking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is that</a:t>
            </a:r>
            <a:r>
              <a:rPr lang="mr-IN" dirty="0"/>
              <a:t>…</a:t>
            </a:r>
            <a:r>
              <a:rPr lang="fr-CH" dirty="0"/>
              <a:t>.?</a:t>
            </a:r>
          </a:p>
          <a:p>
            <a:r>
              <a:rPr lang="fr-CH" dirty="0"/>
              <a:t>..</a:t>
            </a:r>
            <a:r>
              <a:rPr lang="fr-CH" dirty="0" err="1"/>
              <a:t>welcome</a:t>
            </a:r>
            <a:r>
              <a:rPr lang="fr-CH" dirty="0"/>
              <a:t> to Natural Sciences as an Area of </a:t>
            </a:r>
            <a:r>
              <a:rPr lang="fr-CH" dirty="0" err="1"/>
              <a:t>Knowledge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500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</a:t>
            </a:r>
            <a:r>
              <a:rPr lang="en-US" dirty="0" err="1" smtClean="0"/>
              <a:t>theoryof</a:t>
            </a:r>
            <a:r>
              <a:rPr lang="en-US" dirty="0" smtClean="0"/>
              <a:t>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oherence </a:t>
            </a:r>
            <a:r>
              <a:rPr lang="en-US" dirty="0"/>
              <a:t>theory of truth relies on the proposition fitting in with what we know to make </a:t>
            </a:r>
            <a:r>
              <a:rPr lang="en-US" dirty="0" smtClean="0"/>
              <a:t>sense, our shared knowledge, what has become accepted 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</a:p>
          <a:p>
            <a:r>
              <a:rPr lang="en-US" dirty="0"/>
              <a:t>Rationalism, use of reason, </a:t>
            </a:r>
            <a:r>
              <a:rPr lang="en-US" i="1" dirty="0"/>
              <a:t>a priori </a:t>
            </a:r>
            <a:r>
              <a:rPr lang="en-US" dirty="0"/>
              <a:t>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theory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Consensus means the agreement of a group of people, so our third theory of truth is based around the idea that truth is what the majority of people </a:t>
            </a:r>
            <a:r>
              <a:rPr lang="en-US" dirty="0" smtClean="0"/>
              <a:t>believe</a:t>
            </a:r>
          </a:p>
          <a:p>
            <a:r>
              <a:rPr lang="en-US" dirty="0" smtClean="0"/>
              <a:t>Easily manipulated, gullible</a:t>
            </a:r>
            <a:r>
              <a:rPr lang="mr-IN" dirty="0" smtClean="0"/>
              <a:t>…</a:t>
            </a:r>
            <a:r>
              <a:rPr lang="fr-CH" dirty="0" smtClean="0"/>
              <a:t>?</a:t>
            </a:r>
          </a:p>
          <a:p>
            <a:r>
              <a:rPr lang="mr-IN" dirty="0" smtClean="0"/>
              <a:t>…</a:t>
            </a:r>
            <a:r>
              <a:rPr lang="fr-CH" dirty="0" smtClean="0"/>
              <a:t>or more a recognition of the key and important </a:t>
            </a:r>
            <a:r>
              <a:rPr lang="fr-CH" dirty="0" err="1" smtClean="0"/>
              <a:t>role</a:t>
            </a:r>
            <a:r>
              <a:rPr lang="fr-CH" dirty="0" smtClean="0"/>
              <a:t> </a:t>
            </a:r>
            <a:r>
              <a:rPr lang="fr-CH" dirty="0" err="1" smtClean="0"/>
              <a:t>shared</a:t>
            </a:r>
            <a:r>
              <a:rPr lang="fr-CH" dirty="0" smtClean="0"/>
              <a:t> values, </a:t>
            </a:r>
            <a:r>
              <a:rPr lang="fr-CH" dirty="0" err="1" smtClean="0"/>
              <a:t>beliefs</a:t>
            </a:r>
            <a:r>
              <a:rPr lang="fr-CH" dirty="0" smtClean="0"/>
              <a:t>, customs, </a:t>
            </a:r>
            <a:r>
              <a:rPr lang="fr-CH" dirty="0" err="1" smtClean="0"/>
              <a:t>views</a:t>
            </a:r>
            <a:r>
              <a:rPr lang="fr-CH" dirty="0" smtClean="0"/>
              <a:t> have in </a:t>
            </a:r>
            <a:r>
              <a:rPr lang="fr-CH" dirty="0" err="1" smtClean="0"/>
              <a:t>shaping</a:t>
            </a:r>
            <a:r>
              <a:rPr lang="fr-CH" dirty="0" smtClean="0"/>
              <a:t>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worldview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err="1" smtClean="0"/>
              <a:t>ie</a:t>
            </a:r>
            <a:r>
              <a:rPr lang="fr-CH" dirty="0" smtClean="0"/>
              <a:t>; the value of </a:t>
            </a:r>
            <a:r>
              <a:rPr lang="fr-CH" dirty="0" err="1" smtClean="0"/>
              <a:t>identity</a:t>
            </a:r>
            <a:r>
              <a:rPr lang="mr-IN" dirty="0" smtClean="0"/>
              <a:t>…</a:t>
            </a:r>
            <a:r>
              <a:rPr lang="fr-CH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Pragmatic theory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Pragmatism holds that truth is whatever is useful and profitable to us, and whatever brings us </a:t>
            </a:r>
            <a:r>
              <a:rPr lang="en-US" dirty="0" smtClean="0"/>
              <a:t>benefit </a:t>
            </a:r>
            <a:r>
              <a:rPr lang="mr-IN" dirty="0" smtClean="0"/>
              <a:t>–</a:t>
            </a:r>
            <a:r>
              <a:rPr lang="en-US" dirty="0" smtClean="0"/>
              <a:t> the ends justify the means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</a:p>
          <a:p>
            <a:r>
              <a:rPr lang="fr-CH" dirty="0" smtClean="0"/>
              <a:t>..and </a:t>
            </a:r>
            <a:r>
              <a:rPr lang="fr-CH" dirty="0" err="1" smtClean="0"/>
              <a:t>regardless</a:t>
            </a:r>
            <a:r>
              <a:rPr lang="fr-CH" dirty="0" smtClean="0"/>
              <a:t> of the more </a:t>
            </a:r>
            <a:r>
              <a:rPr lang="fr-CH" dirty="0" err="1" smtClean="0"/>
              <a:t>extreme</a:t>
            </a:r>
            <a:r>
              <a:rPr lang="fr-CH" dirty="0" smtClean="0"/>
              <a:t> </a:t>
            </a:r>
            <a:r>
              <a:rPr lang="fr-CH" dirty="0" err="1" smtClean="0"/>
              <a:t>examples</a:t>
            </a:r>
            <a:r>
              <a:rPr lang="fr-CH" dirty="0" smtClean="0"/>
              <a:t> of the professions in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particular</a:t>
            </a:r>
            <a:r>
              <a:rPr lang="fr-CH" dirty="0" smtClean="0"/>
              <a:t> </a:t>
            </a:r>
            <a:r>
              <a:rPr lang="fr-CH" dirty="0" err="1" smtClean="0"/>
              <a:t>theory</a:t>
            </a:r>
            <a:r>
              <a:rPr lang="fr-CH" dirty="0" smtClean="0"/>
              <a:t> </a:t>
            </a:r>
            <a:r>
              <a:rPr lang="fr-CH" dirty="0" err="1" smtClean="0"/>
              <a:t>holds</a:t>
            </a:r>
            <a:r>
              <a:rPr lang="fr-CH" dirty="0" smtClean="0"/>
              <a:t> </a:t>
            </a:r>
            <a:r>
              <a:rPr lang="fr-CH" dirty="0" err="1" smtClean="0"/>
              <a:t>sway</a:t>
            </a:r>
            <a:r>
              <a:rPr lang="fr-CH" dirty="0" smtClean="0"/>
              <a:t>,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arer</a:t>
            </a:r>
            <a:r>
              <a:rPr lang="fr-CH" dirty="0" smtClean="0"/>
              <a:t> all </a:t>
            </a:r>
            <a:r>
              <a:rPr lang="fr-CH" dirty="0" err="1" smtClean="0"/>
              <a:t>pragmatic</a:t>
            </a:r>
            <a:r>
              <a:rPr lang="fr-CH" dirty="0" smtClean="0"/>
              <a:t> in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as </a:t>
            </a:r>
            <a:r>
              <a:rPr lang="fr-CH" dirty="0" err="1" smtClean="0"/>
              <a:t>true</a:t>
            </a:r>
            <a:r>
              <a:rPr lang="fr-CH" dirty="0" smtClean="0"/>
              <a:t> to a certain </a:t>
            </a:r>
            <a:r>
              <a:rPr lang="fr-CH" dirty="0" err="1" smtClean="0"/>
              <a:t>degree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are social </a:t>
            </a:r>
            <a:r>
              <a:rPr lang="fr-CH" dirty="0" err="1" smtClean="0"/>
              <a:t>animals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9/11 </a:t>
            </a:r>
            <a:r>
              <a:rPr lang="fr-CH" dirty="0" err="1" smtClean="0"/>
              <a:t>was</a:t>
            </a:r>
            <a:r>
              <a:rPr lang="fr-CH" dirty="0" smtClean="0"/>
              <a:t> the direct </a:t>
            </a:r>
            <a:r>
              <a:rPr lang="fr-CH" dirty="0" err="1" smtClean="0"/>
              <a:t>result</a:t>
            </a:r>
            <a:r>
              <a:rPr lang="fr-CH" dirty="0" smtClean="0"/>
              <a:t> of CIA </a:t>
            </a:r>
            <a:r>
              <a:rPr lang="fr-CH" dirty="0" err="1" smtClean="0"/>
              <a:t>involvement</a:t>
            </a:r>
            <a:r>
              <a:rPr lang="fr-CH" dirty="0" smtClean="0"/>
              <a:t> in the Afghan </a:t>
            </a:r>
            <a:r>
              <a:rPr lang="fr-CH" dirty="0" err="1" smtClean="0"/>
              <a:t>War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771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Switzerland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not </a:t>
            </a:r>
            <a:r>
              <a:rPr lang="fr-CH" dirty="0" err="1" smtClean="0"/>
              <a:t>discriminate</a:t>
            </a:r>
            <a:r>
              <a:rPr lang="fr-CH" dirty="0" smtClean="0"/>
              <a:t> on the basis of race or religion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52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2 + 2 = 4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363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425</TotalTime>
  <Words>732</Words>
  <Application>Microsoft Macintosh PowerPoint</Application>
  <PresentationFormat>On-screen Show (4:3)</PresentationFormat>
  <Paragraphs>70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Calibri</vt:lpstr>
      <vt:lpstr>Georgia</vt:lpstr>
      <vt:lpstr>Mangal</vt:lpstr>
      <vt:lpstr>Wingdings</vt:lpstr>
      <vt:lpstr>Wingdings 2</vt:lpstr>
      <vt:lpstr>Arial</vt:lpstr>
      <vt:lpstr>Civil</vt:lpstr>
      <vt:lpstr>What is Truth? </vt:lpstr>
      <vt:lpstr>What is truth????</vt:lpstr>
      <vt:lpstr>Correspondence Theory of truth</vt:lpstr>
      <vt:lpstr>Coherence theoryof truth</vt:lpstr>
      <vt:lpstr>Consensus theory of truth</vt:lpstr>
      <vt:lpstr>Pragmatic theory of truth</vt:lpstr>
      <vt:lpstr>9/11 was the direct result of CIA involvement in the Afghan War</vt:lpstr>
      <vt:lpstr>Switzerland does not discriminate on the basis of race or religion</vt:lpstr>
      <vt:lpstr>2 + 2 = 4</vt:lpstr>
      <vt:lpstr>God exists</vt:lpstr>
      <vt:lpstr>Cheese fondue should only be eaten with white wine or warm tea</vt:lpstr>
      <vt:lpstr>Donald Trump is going to win a 3rd term as US President</vt:lpstr>
      <vt:lpstr>Teenager`s brains only start to function at a higher level after 10 am</vt:lpstr>
      <vt:lpstr>Alcohol always makes for a good night out</vt:lpstr>
      <vt:lpstr>Now…</vt:lpstr>
      <vt:lpstr>9/11 was the direct result of CIA involvement in the Afghan War</vt:lpstr>
      <vt:lpstr>Switzerland does not discriminate on the basis of race or religion</vt:lpstr>
      <vt:lpstr>2 + 2 = 4</vt:lpstr>
      <vt:lpstr>God exists</vt:lpstr>
      <vt:lpstr>Cheese fondue should only be eaten with white wine or warm tea</vt:lpstr>
      <vt:lpstr>Donald Trump is going to win a 3rd term as US President</vt:lpstr>
      <vt:lpstr>Teenager`s brains only start to function at a higher level after 10 am</vt:lpstr>
      <vt:lpstr>Alcohol always makes for a good night out</vt:lpstr>
      <vt:lpstr>Finally…</vt:lpstr>
      <vt:lpstr>9/11 was the direct result of CIA involvement in the Afghan War</vt:lpstr>
      <vt:lpstr>Switzerland does not discriminate on the basis of race or religion</vt:lpstr>
      <vt:lpstr>2+2 = 4</vt:lpstr>
      <vt:lpstr>God exists</vt:lpstr>
      <vt:lpstr>Cheese fondue should only be eaten with white wine or warm tea</vt:lpstr>
      <vt:lpstr>Donald Trump is going to win a 3rd term as US President</vt:lpstr>
      <vt:lpstr>Teenager`s brains only start to function at a higher level after 10 am</vt:lpstr>
      <vt:lpstr>Alcohol always makes for a good night out</vt:lpstr>
      <vt:lpstr>Conclusions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Truth?</dc:title>
  <dc:creator>james.cormick</dc:creator>
  <cp:lastModifiedBy>James Cormick</cp:lastModifiedBy>
  <cp:revision>16</cp:revision>
  <cp:lastPrinted>2018-11-07T10:16:10Z</cp:lastPrinted>
  <dcterms:created xsi:type="dcterms:W3CDTF">2012-09-19T10:48:51Z</dcterms:created>
  <dcterms:modified xsi:type="dcterms:W3CDTF">2021-10-12T09:58:04Z</dcterms:modified>
</cp:coreProperties>
</file>